
<file path=[Content_Types].xml><?xml version="1.0" encoding="utf-8"?>
<Types xmlns="http://schemas.openxmlformats.org/package/2006/content-types">
  <Default Extension="png" ContentType="image/png"/>
  <Default Extension="bmp" ContentType="image/bmp"/>
  <Default Extension="pdf" ContentType="application/pdf"/>
  <Default Extension="rels" ContentType="application/vnd.openxmlformats-package.relationships+xml"/>
  <Default Extension="jpeg" ContentType="image/jpg"/>
  <Default Extension="mov" ContentType="application/movie"/>
  <Default Extension="xml" ContentType="application/xml"/>
  <Default Extension="gif" ContentType="image/gif"/>
  <Default Extension="tif" ContentType="image/tif"/>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slideMasters/slideMaster1.xml" ContentType="application/vnd.openxmlformats-officedocument.presentationml.slideMaster+xml"/>
  <Override PartName="/ppt/theme/theme1.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tableStyles.xml" ContentType="application/vnd.openxmlformats-officedocument.presentationml.tableStyles+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officeDocument" Target="ppt/presentation.xml"/><Relationship Id="rId2" Type="http://schemas.openxmlformats.org/officeDocument/2006/relationships/extended-properties" Target="docProps/app.xml"/><Relationship Id="rId1"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lvl1pPr>
    <a:lvl2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lvl2pPr>
    <a:lvl3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lvl3pPr>
    <a:lvl4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lvl4pPr>
    <a:lvl5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lvl5pPr>
    <a:lvl6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lvl6pPr>
    <a:lvl7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lvl7pPr>
    <a:lvl8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lvl8pPr>
    <a:lvl9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Bodoni SvtyTwo ITC TT-Book"/>
          <a:ea typeface="Bodoni SvtyTwo ITC TT-Book"/>
          <a:cs typeface="Bodoni SvtyTwo ITC TT-Book"/>
        </a:font>
        <a:srgbClr val="41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rgbClr val="D4DBE3"/>
          </a:solidFill>
        </a:fill>
      </a:tcStyle>
    </a:wholeTbl>
    <a:band2H>
      <a:tcTxStyle b="def" i="def"/>
      <a:tcStyle>
        <a:tcBdr/>
        <a:fill>
          <a:solidFill>
            <a:srgbClr val="EBEEF2"/>
          </a:solidFill>
        </a:fill>
      </a:tcStyle>
    </a:band2H>
    <a:firstCol>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chemeClr val="accent1"/>
          </a:solidFill>
        </a:fill>
      </a:tcStyle>
    </a:firstCol>
    <a:lastRow>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381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chemeClr val="accent1"/>
          </a:solidFill>
        </a:fill>
      </a:tcStyle>
    </a:lastRow>
    <a:firstRow>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381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chemeClr val="accent1"/>
          </a:solidFill>
        </a:fill>
      </a:tcStyle>
    </a:firstRow>
  </a:tblStyle>
  <a:tblStyle styleId="{C7B018BB-80A7-4F77-B60F-C8B233D01FF8}" styleName="">
    <a:tblBg/>
    <a:wholeTbl>
      <a:tcTxStyle b="off" i="off">
        <a:font>
          <a:latin typeface="Bodoni SvtyTwo ITC TT-Book"/>
          <a:ea typeface="Bodoni SvtyTwo ITC TT-Book"/>
          <a:cs typeface="Bodoni SvtyTwo ITC TT-Book"/>
        </a:font>
        <a:srgbClr val="41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rgbClr val="DFE2D3"/>
          </a:solidFill>
        </a:fill>
      </a:tcStyle>
    </a:wholeTbl>
    <a:band2H>
      <a:tcTxStyle b="def" i="def"/>
      <a:tcStyle>
        <a:tcBdr/>
        <a:fill>
          <a:solidFill>
            <a:srgbClr val="F0F1EA"/>
          </a:solidFill>
        </a:fill>
      </a:tcStyle>
    </a:band2H>
    <a:firstCol>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chemeClr val="accent3"/>
          </a:solidFill>
        </a:fill>
      </a:tcStyle>
    </a:firstCol>
    <a:lastRow>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381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chemeClr val="accent3"/>
          </a:solidFill>
        </a:fill>
      </a:tcStyle>
    </a:lastRow>
    <a:firstRow>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381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chemeClr val="accent3"/>
          </a:solidFill>
        </a:fill>
      </a:tcStyle>
    </a:firstRow>
  </a:tblStyle>
  <a:tblStyle styleId="{EEE7283C-3CF3-47DC-8721-378D4A62B228}" styleName="">
    <a:tblBg/>
    <a:wholeTbl>
      <a:tcTxStyle b="off" i="off">
        <a:font>
          <a:latin typeface="Bodoni SvtyTwo ITC TT-Book"/>
          <a:ea typeface="Bodoni SvtyTwo ITC TT-Book"/>
          <a:cs typeface="Bodoni SvtyTwo ITC TT-Book"/>
        </a:font>
        <a:srgbClr val="41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rgbClr val="DEDCE1"/>
          </a:solidFill>
        </a:fill>
      </a:tcStyle>
    </a:wholeTbl>
    <a:band2H>
      <a:tcTxStyle b="def" i="def"/>
      <a:tcStyle>
        <a:tcBdr/>
        <a:fill>
          <a:solidFill>
            <a:srgbClr val="EFEEF1"/>
          </a:solidFill>
        </a:fill>
      </a:tcStyle>
    </a:band2H>
    <a:firstCol>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chemeClr val="accent6"/>
          </a:solidFill>
        </a:fill>
      </a:tcStyle>
    </a:firstCol>
    <a:lastRow>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381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chemeClr val="accent6"/>
          </a:solidFill>
        </a:fill>
      </a:tcStyle>
    </a:lastRow>
    <a:firstRow>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381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chemeClr val="accent6"/>
          </a:solidFill>
        </a:fill>
      </a:tcStyle>
    </a:firstRow>
  </a:tblStyle>
  <a:tblStyle styleId="{CF821DB8-F4EB-4A41-A1BA-3FCAFE7338EE}" styleName="">
    <a:tblBg/>
    <a:wholeTbl>
      <a:tcTxStyle b="off" i="off">
        <a:font>
          <a:latin typeface="Bodoni SvtyTwo ITC TT-Book"/>
          <a:ea typeface="Bodoni SvtyTwo ITC TT-Book"/>
          <a:cs typeface="Bodoni SvtyTwo ITC TT-Book"/>
        </a:font>
        <a:srgbClr val="414141"/>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8E8"/>
          </a:solidFill>
        </a:fill>
      </a:tcStyle>
    </a:wholeTbl>
    <a:band2H>
      <a:tcTxStyle b="def" i="def"/>
      <a:tcStyle>
        <a:tcBdr/>
        <a:fill>
          <a:solidFill>
            <a:srgbClr val="004141"/>
          </a:solidFill>
        </a:fill>
      </a:tcStyle>
    </a:band2H>
    <a:firstCol>
      <a:tcTxStyle b="on" i="off">
        <a:font>
          <a:latin typeface="Bodoni SvtyTwo ITC TT-Bold"/>
          <a:ea typeface="Bodoni SvtyTwo ITC TT-Bold"/>
          <a:cs typeface="Bodoni SvtyTwo ITC TT-Bold"/>
        </a:font>
        <a:srgbClr val="004141"/>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Bodoni SvtyTwo ITC TT-Bold"/>
          <a:ea typeface="Bodoni SvtyTwo ITC TT-Bold"/>
          <a:cs typeface="Bodoni SvtyTwo ITC TT-Bold"/>
        </a:font>
        <a:srgbClr val="414141"/>
      </a:tcTxStyle>
      <a:tcStyle>
        <a:tcBdr>
          <a:left>
            <a:ln w="12700" cap="flat">
              <a:noFill/>
              <a:miter lim="400000"/>
            </a:ln>
          </a:left>
          <a:right>
            <a:ln w="12700" cap="flat">
              <a:noFill/>
              <a:miter lim="400000"/>
            </a:ln>
          </a:right>
          <a:top>
            <a:ln w="50800" cap="flat">
              <a:solidFill>
                <a:srgbClr val="414141"/>
              </a:solidFill>
              <a:prstDash val="solid"/>
              <a:round/>
            </a:ln>
          </a:top>
          <a:bottom>
            <a:ln w="25400" cap="flat">
              <a:solidFill>
                <a:srgbClr val="414141"/>
              </a:solidFill>
              <a:prstDash val="solid"/>
              <a:round/>
            </a:ln>
          </a:bottom>
          <a:insideH>
            <a:ln w="12700" cap="flat">
              <a:noFill/>
              <a:miter lim="400000"/>
            </a:ln>
          </a:insideH>
          <a:insideV>
            <a:ln w="12700" cap="flat">
              <a:noFill/>
              <a:miter lim="400000"/>
            </a:ln>
          </a:insideV>
        </a:tcBdr>
        <a:fill>
          <a:solidFill>
            <a:srgbClr val="004141"/>
          </a:solidFill>
        </a:fill>
      </a:tcStyle>
    </a:lastRow>
    <a:firstRow>
      <a:tcTxStyle b="on" i="off">
        <a:font>
          <a:latin typeface="Bodoni SvtyTwo ITC TT-Bold"/>
          <a:ea typeface="Bodoni SvtyTwo ITC TT-Bold"/>
          <a:cs typeface="Bodoni SvtyTwo ITC TT-Bold"/>
        </a:font>
        <a:srgbClr val="004141"/>
      </a:tcTxStyle>
      <a:tcStyle>
        <a:tcBdr>
          <a:left>
            <a:ln w="12700" cap="flat">
              <a:noFill/>
              <a:miter lim="400000"/>
            </a:ln>
          </a:left>
          <a:right>
            <a:ln w="12700" cap="flat">
              <a:noFill/>
              <a:miter lim="400000"/>
            </a:ln>
          </a:right>
          <a:top>
            <a:ln w="25400" cap="flat">
              <a:solidFill>
                <a:srgbClr val="414141"/>
              </a:solidFill>
              <a:prstDash val="solid"/>
              <a:round/>
            </a:ln>
          </a:top>
          <a:bottom>
            <a:ln w="25400" cap="flat">
              <a:solidFill>
                <a:srgbClr val="414141"/>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Bodoni SvtyTwo ITC TT-Book"/>
          <a:ea typeface="Bodoni SvtyTwo ITC TT-Book"/>
          <a:cs typeface="Bodoni SvtyTwo ITC TT-Book"/>
        </a:font>
        <a:srgbClr val="41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rgbClr val="CDCDCD"/>
          </a:solidFill>
        </a:fill>
      </a:tcStyle>
    </a:wholeTbl>
    <a:band2H>
      <a:tcTxStyle b="def" i="def"/>
      <a:tcStyle>
        <a:tcBdr/>
        <a:fill>
          <a:solidFill>
            <a:srgbClr val="E8E8E8"/>
          </a:solidFill>
        </a:fill>
      </a:tcStyle>
    </a:band2H>
    <a:firstCol>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rgbClr val="414141"/>
          </a:solidFill>
        </a:fill>
      </a:tcStyle>
    </a:firstCol>
    <a:lastRow>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38100" cap="flat">
              <a:solidFill>
                <a:srgbClr val="004141"/>
              </a:solidFill>
              <a:prstDash val="solid"/>
              <a:round/>
            </a:ln>
          </a:top>
          <a:bottom>
            <a:ln w="127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rgbClr val="414141"/>
          </a:solidFill>
        </a:fill>
      </a:tcStyle>
    </a:lastRow>
    <a:firstRow>
      <a:tcTxStyle b="on" i="off">
        <a:font>
          <a:latin typeface="Bodoni SvtyTwo ITC TT-Bold"/>
          <a:ea typeface="Bodoni SvtyTwo ITC TT-Bold"/>
          <a:cs typeface="Bodoni SvtyTwo ITC TT-Bold"/>
        </a:font>
        <a:srgbClr val="004141"/>
      </a:tcTxStyle>
      <a:tcStyle>
        <a:tcBdr>
          <a:left>
            <a:ln w="12700" cap="flat">
              <a:solidFill>
                <a:srgbClr val="004141"/>
              </a:solidFill>
              <a:prstDash val="solid"/>
              <a:round/>
            </a:ln>
          </a:left>
          <a:right>
            <a:ln w="12700" cap="flat">
              <a:solidFill>
                <a:srgbClr val="004141"/>
              </a:solidFill>
              <a:prstDash val="solid"/>
              <a:round/>
            </a:ln>
          </a:right>
          <a:top>
            <a:ln w="12700" cap="flat">
              <a:solidFill>
                <a:srgbClr val="004141"/>
              </a:solidFill>
              <a:prstDash val="solid"/>
              <a:round/>
            </a:ln>
          </a:top>
          <a:bottom>
            <a:ln w="38100" cap="flat">
              <a:solidFill>
                <a:srgbClr val="004141"/>
              </a:solidFill>
              <a:prstDash val="solid"/>
              <a:round/>
            </a:ln>
          </a:bottom>
          <a:insideH>
            <a:ln w="12700" cap="flat">
              <a:solidFill>
                <a:srgbClr val="004141"/>
              </a:solidFill>
              <a:prstDash val="solid"/>
              <a:round/>
            </a:ln>
          </a:insideH>
          <a:insideV>
            <a:ln w="12700" cap="flat">
              <a:solidFill>
                <a:srgbClr val="004141"/>
              </a:solidFill>
              <a:prstDash val="solid"/>
              <a:round/>
            </a:ln>
          </a:insideV>
        </a:tcBdr>
        <a:fill>
          <a:solidFill>
            <a:srgbClr val="414141"/>
          </a:solidFill>
        </a:fill>
      </a:tcStyle>
    </a:firstRow>
  </a:tblStyle>
  <a:tblStyle styleId="{2708684C-4D16-4618-839F-0558EEFCDFE6}" styleName="">
    <a:tblBg/>
    <a:wholeTbl>
      <a:tcTxStyle b="off" i="off">
        <a:font>
          <a:latin typeface="Bodoni SvtyTwo ITC TT-Book"/>
          <a:ea typeface="Bodoni SvtyTwo ITC TT-Book"/>
          <a:cs typeface="Bodoni SvtyTwo ITC TT-Book"/>
        </a:font>
        <a:srgbClr val="414141"/>
      </a:tcTxStyle>
      <a:tcStyle>
        <a:tcBdr>
          <a:left>
            <a:ln w="12700" cap="flat">
              <a:solidFill>
                <a:srgbClr val="414141"/>
              </a:solidFill>
              <a:prstDash val="solid"/>
              <a:round/>
            </a:ln>
          </a:left>
          <a:right>
            <a:ln w="12700" cap="flat">
              <a:solidFill>
                <a:srgbClr val="414141"/>
              </a:solidFill>
              <a:prstDash val="solid"/>
              <a:round/>
            </a:ln>
          </a:right>
          <a:top>
            <a:ln w="12700" cap="flat">
              <a:solidFill>
                <a:srgbClr val="414141"/>
              </a:solidFill>
              <a:prstDash val="solid"/>
              <a:round/>
            </a:ln>
          </a:top>
          <a:bottom>
            <a:ln w="12700" cap="flat">
              <a:solidFill>
                <a:srgbClr val="414141"/>
              </a:solidFill>
              <a:prstDash val="solid"/>
              <a:round/>
            </a:ln>
          </a:bottom>
          <a:insideH>
            <a:ln w="12700" cap="flat">
              <a:solidFill>
                <a:srgbClr val="414141"/>
              </a:solidFill>
              <a:prstDash val="solid"/>
              <a:round/>
            </a:ln>
          </a:insideH>
          <a:insideV>
            <a:ln w="12700" cap="flat">
              <a:solidFill>
                <a:srgbClr val="414141"/>
              </a:solidFill>
              <a:prstDash val="solid"/>
              <a:round/>
            </a:ln>
          </a:insideV>
        </a:tcBdr>
        <a:fill>
          <a:solidFill>
            <a:srgbClr val="414141">
              <a:alpha val="20000"/>
            </a:srgbClr>
          </a:solidFill>
        </a:fill>
      </a:tcStyle>
    </a:wholeTbl>
    <a:band2H>
      <a:tcTxStyle b="def" i="def"/>
      <a:tcStyle>
        <a:tcBdr/>
        <a:fill>
          <a:solidFill>
            <a:srgbClr val="FFFFFF"/>
          </a:solidFill>
        </a:fill>
      </a:tcStyle>
    </a:band2H>
    <a:firstCol>
      <a:tcTxStyle b="on" i="off">
        <a:font>
          <a:latin typeface="Bodoni SvtyTwo ITC TT-Bold"/>
          <a:ea typeface="Bodoni SvtyTwo ITC TT-Bold"/>
          <a:cs typeface="Bodoni SvtyTwo ITC TT-Bold"/>
        </a:font>
        <a:srgbClr val="414141"/>
      </a:tcTxStyle>
      <a:tcStyle>
        <a:tcBdr>
          <a:left>
            <a:ln w="12700" cap="flat">
              <a:solidFill>
                <a:srgbClr val="414141"/>
              </a:solidFill>
              <a:prstDash val="solid"/>
              <a:round/>
            </a:ln>
          </a:left>
          <a:right>
            <a:ln w="12700" cap="flat">
              <a:solidFill>
                <a:srgbClr val="414141"/>
              </a:solidFill>
              <a:prstDash val="solid"/>
              <a:round/>
            </a:ln>
          </a:right>
          <a:top>
            <a:ln w="12700" cap="flat">
              <a:solidFill>
                <a:srgbClr val="414141"/>
              </a:solidFill>
              <a:prstDash val="solid"/>
              <a:round/>
            </a:ln>
          </a:top>
          <a:bottom>
            <a:ln w="12700" cap="flat">
              <a:solidFill>
                <a:srgbClr val="414141"/>
              </a:solidFill>
              <a:prstDash val="solid"/>
              <a:round/>
            </a:ln>
          </a:bottom>
          <a:insideH>
            <a:ln w="12700" cap="flat">
              <a:solidFill>
                <a:srgbClr val="414141"/>
              </a:solidFill>
              <a:prstDash val="solid"/>
              <a:round/>
            </a:ln>
          </a:insideH>
          <a:insideV>
            <a:ln w="12700" cap="flat">
              <a:solidFill>
                <a:srgbClr val="414141"/>
              </a:solidFill>
              <a:prstDash val="solid"/>
              <a:round/>
            </a:ln>
          </a:insideV>
        </a:tcBdr>
        <a:fill>
          <a:solidFill>
            <a:srgbClr val="414141">
              <a:alpha val="20000"/>
            </a:srgbClr>
          </a:solidFill>
        </a:fill>
      </a:tcStyle>
    </a:firstCol>
    <a:lastRow>
      <a:tcTxStyle b="on" i="off">
        <a:font>
          <a:latin typeface="Bodoni SvtyTwo ITC TT-Bold"/>
          <a:ea typeface="Bodoni SvtyTwo ITC TT-Bold"/>
          <a:cs typeface="Bodoni SvtyTwo ITC TT-Bold"/>
        </a:font>
        <a:srgbClr val="414141"/>
      </a:tcTxStyle>
      <a:tcStyle>
        <a:tcBdr>
          <a:left>
            <a:ln w="12700" cap="flat">
              <a:solidFill>
                <a:srgbClr val="414141"/>
              </a:solidFill>
              <a:prstDash val="solid"/>
              <a:round/>
            </a:ln>
          </a:left>
          <a:right>
            <a:ln w="12700" cap="flat">
              <a:solidFill>
                <a:srgbClr val="414141"/>
              </a:solidFill>
              <a:prstDash val="solid"/>
              <a:round/>
            </a:ln>
          </a:right>
          <a:top>
            <a:ln w="50800" cap="flat">
              <a:solidFill>
                <a:srgbClr val="414141"/>
              </a:solidFill>
              <a:prstDash val="solid"/>
              <a:round/>
            </a:ln>
          </a:top>
          <a:bottom>
            <a:ln w="12700" cap="flat">
              <a:solidFill>
                <a:srgbClr val="414141"/>
              </a:solidFill>
              <a:prstDash val="solid"/>
              <a:round/>
            </a:ln>
          </a:bottom>
          <a:insideH>
            <a:ln w="12700" cap="flat">
              <a:solidFill>
                <a:srgbClr val="414141"/>
              </a:solidFill>
              <a:prstDash val="solid"/>
              <a:round/>
            </a:ln>
          </a:insideH>
          <a:insideV>
            <a:ln w="12700" cap="flat">
              <a:solidFill>
                <a:srgbClr val="414141"/>
              </a:solidFill>
              <a:prstDash val="solid"/>
              <a:round/>
            </a:ln>
          </a:insideV>
        </a:tcBdr>
        <a:fill>
          <a:noFill/>
        </a:fill>
      </a:tcStyle>
    </a:lastRow>
    <a:firstRow>
      <a:tcTxStyle b="on" i="off">
        <a:font>
          <a:latin typeface="Bodoni SvtyTwo ITC TT-Bold"/>
          <a:ea typeface="Bodoni SvtyTwo ITC TT-Bold"/>
          <a:cs typeface="Bodoni SvtyTwo ITC TT-Bold"/>
        </a:font>
        <a:srgbClr val="414141"/>
      </a:tcTxStyle>
      <a:tcStyle>
        <a:tcBdr>
          <a:left>
            <a:ln w="12700" cap="flat">
              <a:solidFill>
                <a:srgbClr val="414141"/>
              </a:solidFill>
              <a:prstDash val="solid"/>
              <a:round/>
            </a:ln>
          </a:left>
          <a:right>
            <a:ln w="12700" cap="flat">
              <a:solidFill>
                <a:srgbClr val="414141"/>
              </a:solidFill>
              <a:prstDash val="solid"/>
              <a:round/>
            </a:ln>
          </a:right>
          <a:top>
            <a:ln w="12700" cap="flat">
              <a:solidFill>
                <a:srgbClr val="414141"/>
              </a:solidFill>
              <a:prstDash val="solid"/>
              <a:round/>
            </a:ln>
          </a:top>
          <a:bottom>
            <a:ln w="25400" cap="flat">
              <a:solidFill>
                <a:srgbClr val="414141"/>
              </a:solidFill>
              <a:prstDash val="solid"/>
              <a:round/>
            </a:ln>
          </a:bottom>
          <a:insideH>
            <a:ln w="12700" cap="flat">
              <a:solidFill>
                <a:srgbClr val="414141"/>
              </a:solidFill>
              <a:prstDash val="solid"/>
              <a:round/>
            </a:ln>
          </a:insideH>
          <a:insideV>
            <a:ln w="12700" cap="flat">
              <a:solidFill>
                <a:srgbClr val="414141"/>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customXml" Target="../customXml/item1.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notesMaster" Target="notesMasters/notesMaster1.xml"/><Relationship Id="rId2" Type="http://schemas.openxmlformats.org/officeDocument/2006/relationships/viewProps" Target="viewProps.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customXml" Target="../customXml/item3.xml"/><Relationship Id="rId1" Type="http://schemas.openxmlformats.org/officeDocument/2006/relationships/presProps" Target="presProps.xml"/><Relationship Id="rId6" Type="http://schemas.openxmlformats.org/officeDocument/2006/relationships/theme" Target="theme/theme1.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customXml" Target="../customXml/item2.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tableStyles" Target="tableStyles.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8" Type="http://schemas.openxmlformats.org/officeDocument/2006/relationships/slide" Target="slides/slide1.xml"/><Relationship Id="rId3" Type="http://schemas.openxmlformats.org/officeDocument/2006/relationships/commentAuthors" Target="commentAuthors.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70" name="Shape 170"/>
          <p:cNvSpPr/>
          <p:nvPr>
            <p:ph type="sldImg"/>
          </p:nvPr>
        </p:nvSpPr>
        <p:spPr>
          <a:xfrm>
            <a:off x="1143000" y="685800"/>
            <a:ext cx="4572000" cy="3429000"/>
          </a:xfrm>
          <a:prstGeom prst="rect">
            <a:avLst/>
          </a:prstGeom>
        </p:spPr>
        <p:txBody>
          <a:bodyPr/>
          <a:lstStyle/>
          <a:p>
            <a:pPr/>
          </a:p>
        </p:txBody>
      </p:sp>
      <p:sp>
        <p:nvSpPr>
          <p:cNvPr id="171" name="Shape 17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olo e sottotitolo">
    <p:spTree>
      <p:nvGrpSpPr>
        <p:cNvPr id="1" name=""/>
        <p:cNvGrpSpPr/>
        <p:nvPr/>
      </p:nvGrpSpPr>
      <p:grpSpPr>
        <a:xfrm>
          <a:off x="0" y="0"/>
          <a:ext cx="0" cy="0"/>
          <a:chOff x="0" y="0"/>
          <a:chExt cx="0" cy="0"/>
        </a:xfrm>
      </p:grpSpPr>
      <p:sp>
        <p:nvSpPr>
          <p:cNvPr id="13" name="Linea"/>
          <p:cNvSpPr/>
          <p:nvPr/>
        </p:nvSpPr>
        <p:spPr>
          <a:xfrm>
            <a:off x="508000" y="6591300"/>
            <a:ext cx="11999454" cy="0"/>
          </a:xfrm>
          <a:prstGeom prst="line">
            <a:avLst/>
          </a:prstGeom>
          <a:ln w="12700">
            <a:solidFill>
              <a:srgbClr val="444444">
                <a:alpha val="30000"/>
              </a:srgbClr>
            </a:solidFill>
            <a:miter lim="400000"/>
          </a:ln>
        </p:spPr>
        <p:txBody>
          <a:bodyPr lIns="45718" tIns="45718" rIns="45718" bIns="45718"/>
          <a:lstStyle/>
          <a:p>
            <a:pPr/>
          </a:p>
        </p:txBody>
      </p:sp>
      <p:sp>
        <p:nvSpPr>
          <p:cNvPr id="14" name="Linea"/>
          <p:cNvSpPr/>
          <p:nvPr/>
        </p:nvSpPr>
        <p:spPr>
          <a:xfrm>
            <a:off x="507999" y="4089400"/>
            <a:ext cx="12000020" cy="0"/>
          </a:xfrm>
          <a:prstGeom prst="line">
            <a:avLst/>
          </a:prstGeom>
          <a:ln w="12700">
            <a:solidFill>
              <a:srgbClr val="444444">
                <a:alpha val="30000"/>
              </a:srgbClr>
            </a:solidFill>
            <a:miter lim="400000"/>
          </a:ln>
        </p:spPr>
        <p:txBody>
          <a:bodyPr lIns="45718" tIns="45718" rIns="45718" bIns="45718"/>
          <a:lstStyle/>
          <a:p>
            <a:pPr/>
          </a:p>
        </p:txBody>
      </p:sp>
      <p:sp>
        <p:nvSpPr>
          <p:cNvPr id="15" name="Linea"/>
          <p:cNvSpPr/>
          <p:nvPr/>
        </p:nvSpPr>
        <p:spPr>
          <a:xfrm flipV="1">
            <a:off x="7994301" y="4526255"/>
            <a:ext cx="2" cy="1642760"/>
          </a:xfrm>
          <a:prstGeom prst="line">
            <a:avLst/>
          </a:prstGeom>
          <a:ln w="12700">
            <a:solidFill>
              <a:srgbClr val="444444">
                <a:alpha val="30000"/>
              </a:srgbClr>
            </a:solidFill>
            <a:miter lim="400000"/>
          </a:ln>
        </p:spPr>
        <p:txBody>
          <a:bodyPr lIns="45718" tIns="45718" rIns="45718" bIns="45718"/>
          <a:lstStyle/>
          <a:p>
            <a:pPr/>
          </a:p>
        </p:txBody>
      </p:sp>
      <p:sp>
        <p:nvSpPr>
          <p:cNvPr id="16" name="Corpo livello uno…"/>
          <p:cNvSpPr txBox="1"/>
          <p:nvPr>
            <p:ph type="body" sz="quarter" idx="1"/>
          </p:nvPr>
        </p:nvSpPr>
        <p:spPr>
          <a:xfrm>
            <a:off x="508000" y="3505200"/>
            <a:ext cx="7200900" cy="508000"/>
          </a:xfrm>
          <a:prstGeom prst="rect">
            <a:avLst/>
          </a:prstGeom>
        </p:spPr>
        <p:txBody>
          <a:bodyPr/>
          <a:lstStyle>
            <a:lvl1pPr marL="0" indent="0">
              <a:lnSpc>
                <a:spcPct val="110000"/>
              </a:lnSpc>
              <a:spcBef>
                <a:spcPts val="0"/>
              </a:spcBef>
              <a:buClrTx/>
              <a:buSzTx/>
              <a:buFontTx/>
              <a:buNone/>
              <a:defRPr i="1" sz="2400"/>
            </a:lvl1pPr>
            <a:lvl2pPr marL="783166" indent="-313266">
              <a:lnSpc>
                <a:spcPct val="110000"/>
              </a:lnSpc>
              <a:spcBef>
                <a:spcPts val="0"/>
              </a:spcBef>
              <a:buClrTx/>
              <a:buFontTx/>
              <a:defRPr i="1" sz="2400"/>
            </a:lvl2pPr>
            <a:lvl3pPr marL="1253066" indent="-313266">
              <a:lnSpc>
                <a:spcPct val="110000"/>
              </a:lnSpc>
              <a:spcBef>
                <a:spcPts val="0"/>
              </a:spcBef>
              <a:buClrTx/>
              <a:buFontTx/>
              <a:defRPr i="1" sz="2400"/>
            </a:lvl3pPr>
            <a:lvl4pPr marL="1722966" indent="-313266">
              <a:lnSpc>
                <a:spcPct val="110000"/>
              </a:lnSpc>
              <a:spcBef>
                <a:spcPts val="0"/>
              </a:spcBef>
              <a:buClrTx/>
              <a:buFontTx/>
              <a:defRPr i="1" sz="2400"/>
            </a:lvl4pPr>
            <a:lvl5pPr marL="2192866" indent="-313266">
              <a:lnSpc>
                <a:spcPct val="110000"/>
              </a:lnSpc>
              <a:spcBef>
                <a:spcPts val="0"/>
              </a:spcBef>
              <a:buClrTx/>
              <a:buFontTx/>
              <a:defRPr i="1" sz="2400"/>
            </a:lvl5pPr>
          </a:lstStyle>
          <a:p>
            <a:pPr/>
            <a:r>
              <a:t>Corpo livello uno</a:t>
            </a:r>
          </a:p>
          <a:p>
            <a:pPr lvl="1"/>
            <a:r>
              <a:t>Corpo livello due</a:t>
            </a:r>
          </a:p>
          <a:p>
            <a:pPr lvl="2"/>
            <a:r>
              <a:t>Corpo livello tre</a:t>
            </a:r>
          </a:p>
          <a:p>
            <a:pPr lvl="3"/>
            <a:r>
              <a:t>Corpo livello quattro</a:t>
            </a:r>
          </a:p>
          <a:p>
            <a:pPr lvl="4"/>
            <a:r>
              <a:t>Corpo livello cinque</a:t>
            </a:r>
          </a:p>
        </p:txBody>
      </p:sp>
      <p:sp>
        <p:nvSpPr>
          <p:cNvPr id="17" name="Titolo Testo"/>
          <p:cNvSpPr txBox="1"/>
          <p:nvPr>
            <p:ph type="title"/>
          </p:nvPr>
        </p:nvSpPr>
        <p:spPr>
          <a:xfrm>
            <a:off x="508000" y="4140200"/>
            <a:ext cx="7200900" cy="2413000"/>
          </a:xfrm>
          <a:prstGeom prst="rect">
            <a:avLst/>
          </a:prstGeom>
        </p:spPr>
        <p:txBody>
          <a:bodyPr/>
          <a:lstStyle>
            <a:lvl1pPr algn="l"/>
          </a:lstStyle>
          <a:p>
            <a:pPr/>
            <a:r>
              <a:t>Titolo Testo</a:t>
            </a:r>
          </a:p>
        </p:txBody>
      </p:sp>
      <p:sp>
        <p:nvSpPr>
          <p:cNvPr id="18" name="Corpo livello uno…"/>
          <p:cNvSpPr txBox="1"/>
          <p:nvPr>
            <p:ph type="body" sz="quarter" idx="13"/>
          </p:nvPr>
        </p:nvSpPr>
        <p:spPr>
          <a:xfrm>
            <a:off x="8280400" y="4140200"/>
            <a:ext cx="4241800" cy="2413000"/>
          </a:xfrm>
          <a:prstGeom prst="rect">
            <a:avLst/>
          </a:prstGeom>
        </p:spPr>
        <p:txBody>
          <a:bodyPr/>
          <a:lstStyle/>
          <a:p>
            <a:pPr marL="0" indent="0">
              <a:spcBef>
                <a:spcPts val="0"/>
              </a:spcBef>
              <a:buClrTx/>
              <a:buSzTx/>
              <a:buFontTx/>
              <a:buNone/>
              <a:defRPr sz="2400"/>
            </a:pPr>
          </a:p>
        </p:txBody>
      </p:sp>
      <p:sp>
        <p:nvSpPr>
          <p:cNvPr id="19"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itazione">
    <p:spTree>
      <p:nvGrpSpPr>
        <p:cNvPr id="1" name=""/>
        <p:cNvGrpSpPr/>
        <p:nvPr/>
      </p:nvGrpSpPr>
      <p:grpSpPr>
        <a:xfrm>
          <a:off x="0" y="0"/>
          <a:ext cx="0" cy="0"/>
          <a:chOff x="0" y="0"/>
          <a:chExt cx="0" cy="0"/>
        </a:xfrm>
      </p:grpSpPr>
      <p:sp>
        <p:nvSpPr>
          <p:cNvPr id="107" name="Corpo livello uno…"/>
          <p:cNvSpPr txBox="1"/>
          <p:nvPr>
            <p:ph type="body" sz="quarter" idx="1"/>
          </p:nvPr>
        </p:nvSpPr>
        <p:spPr>
          <a:xfrm>
            <a:off x="533400" y="5969000"/>
            <a:ext cx="11938000" cy="609600"/>
          </a:xfrm>
          <a:prstGeom prst="rect">
            <a:avLst/>
          </a:prstGeom>
        </p:spPr>
        <p:txBody>
          <a:bodyPr anchor="t"/>
          <a:lstStyle>
            <a:lvl1pPr marL="0" indent="0" algn="ctr">
              <a:spcBef>
                <a:spcPts val="1200"/>
              </a:spcBef>
              <a:buClrTx/>
              <a:buSzTx/>
              <a:buFontTx/>
              <a:buNone/>
              <a:defRPr i="1" sz="3000"/>
            </a:lvl1pPr>
            <a:lvl2pPr marL="861483" indent="-391583" algn="ctr">
              <a:spcBef>
                <a:spcPts val="1200"/>
              </a:spcBef>
              <a:buClrTx/>
              <a:buFontTx/>
              <a:defRPr i="1" sz="3000"/>
            </a:lvl2pPr>
            <a:lvl3pPr marL="1331383" indent="-391583" algn="ctr">
              <a:spcBef>
                <a:spcPts val="1200"/>
              </a:spcBef>
              <a:buClrTx/>
              <a:buFontTx/>
              <a:defRPr i="1" sz="3000"/>
            </a:lvl3pPr>
            <a:lvl4pPr marL="1801283" indent="-391583" algn="ctr">
              <a:spcBef>
                <a:spcPts val="1200"/>
              </a:spcBef>
              <a:buClrTx/>
              <a:buFontTx/>
              <a:defRPr i="1" sz="3000"/>
            </a:lvl4pPr>
            <a:lvl5pPr marL="2271183" indent="-391583" algn="ctr">
              <a:spcBef>
                <a:spcPts val="1200"/>
              </a:spcBef>
              <a:buClrTx/>
              <a:buFontTx/>
              <a:defRPr i="1" sz="3000"/>
            </a:lvl5pPr>
          </a:lstStyle>
          <a:p>
            <a:pPr/>
            <a:r>
              <a:t>Corpo livello uno</a:t>
            </a:r>
          </a:p>
          <a:p>
            <a:pPr lvl="1"/>
            <a:r>
              <a:t>Corpo livello due</a:t>
            </a:r>
          </a:p>
          <a:p>
            <a:pPr lvl="2"/>
            <a:r>
              <a:t>Corpo livello tre</a:t>
            </a:r>
          </a:p>
          <a:p>
            <a:pPr lvl="3"/>
            <a:r>
              <a:t>Corpo livello quattro</a:t>
            </a:r>
          </a:p>
          <a:p>
            <a:pPr lvl="4"/>
            <a:r>
              <a:t>Corpo livello cinque</a:t>
            </a:r>
          </a:p>
        </p:txBody>
      </p:sp>
      <p:sp>
        <p:nvSpPr>
          <p:cNvPr id="108" name="“Inserisci qui una citazione”."/>
          <p:cNvSpPr txBox="1"/>
          <p:nvPr>
            <p:ph type="body" sz="quarter" idx="13"/>
          </p:nvPr>
        </p:nvSpPr>
        <p:spPr>
          <a:xfrm>
            <a:off x="1270000" y="4254500"/>
            <a:ext cx="10464800" cy="711200"/>
          </a:xfrm>
          <a:prstGeom prst="rect">
            <a:avLst/>
          </a:prstGeom>
        </p:spPr>
        <p:txBody>
          <a:bodyPr/>
          <a:lstStyle/>
          <a:p>
            <a:pPr marL="0" indent="0" algn="ctr">
              <a:spcBef>
                <a:spcPts val="0"/>
              </a:spcBef>
              <a:buClrTx/>
              <a:buSzTx/>
              <a:buFontTx/>
              <a:buNone/>
            </a:pPr>
          </a:p>
        </p:txBody>
      </p:sp>
      <p:sp>
        <p:nvSpPr>
          <p:cNvPr id="109"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oto">
    <p:spTree>
      <p:nvGrpSpPr>
        <p:cNvPr id="1" name=""/>
        <p:cNvGrpSpPr/>
        <p:nvPr/>
      </p:nvGrpSpPr>
      <p:grpSpPr>
        <a:xfrm>
          <a:off x="0" y="0"/>
          <a:ext cx="0" cy="0"/>
          <a:chOff x="0" y="0"/>
          <a:chExt cx="0" cy="0"/>
        </a:xfrm>
      </p:grpSpPr>
      <p:sp>
        <p:nvSpPr>
          <p:cNvPr id="116" name="Immagine"/>
          <p:cNvSpPr/>
          <p:nvPr>
            <p:ph type="pic" idx="13"/>
          </p:nvPr>
        </p:nvSpPr>
        <p:spPr>
          <a:xfrm>
            <a:off x="-901700" y="-127000"/>
            <a:ext cx="14211300" cy="9997255"/>
          </a:xfrm>
          <a:prstGeom prst="rect">
            <a:avLst/>
          </a:prstGeom>
        </p:spPr>
        <p:txBody>
          <a:bodyPr lIns="91439" tIns="45719" rIns="91439" bIns="45719" anchor="t">
            <a:noAutofit/>
          </a:bodyPr>
          <a:lstStyle/>
          <a:p>
            <a:pPr/>
          </a:p>
        </p:txBody>
      </p:sp>
      <p:sp>
        <p:nvSpPr>
          <p:cNvPr id="117"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Vuoto">
    <p:spTree>
      <p:nvGrpSpPr>
        <p:cNvPr id="1" name=""/>
        <p:cNvGrpSpPr/>
        <p:nvPr/>
      </p:nvGrpSpPr>
      <p:grpSpPr>
        <a:xfrm>
          <a:off x="0" y="0"/>
          <a:ext cx="0" cy="0"/>
          <a:chOff x="0" y="0"/>
          <a:chExt cx="0" cy="0"/>
        </a:xfrm>
      </p:grpSpPr>
      <p:sp>
        <p:nvSpPr>
          <p:cNvPr id="124"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olo e punti elenco">
    <p:spTree>
      <p:nvGrpSpPr>
        <p:cNvPr id="1" name=""/>
        <p:cNvGrpSpPr/>
        <p:nvPr/>
      </p:nvGrpSpPr>
      <p:grpSpPr>
        <a:xfrm>
          <a:off x="0" y="0"/>
          <a:ext cx="0" cy="0"/>
          <a:chOff x="0" y="0"/>
          <a:chExt cx="0" cy="0"/>
        </a:xfrm>
      </p:grpSpPr>
      <p:grpSp>
        <p:nvGrpSpPr>
          <p:cNvPr id="133" name="Triangolo"/>
          <p:cNvGrpSpPr/>
          <p:nvPr/>
        </p:nvGrpSpPr>
        <p:grpSpPr>
          <a:xfrm>
            <a:off x="507999" y="2171699"/>
            <a:ext cx="11997293" cy="2"/>
            <a:chOff x="0" y="0"/>
            <a:chExt cx="11997291" cy="0"/>
          </a:xfrm>
        </p:grpSpPr>
        <p:sp>
          <p:nvSpPr>
            <p:cNvPr id="131" name="Linea"/>
            <p:cNvSpPr/>
            <p:nvPr/>
          </p:nvSpPr>
          <p:spPr>
            <a:xfrm>
              <a:off x="0" y="0"/>
              <a:ext cx="11997292" cy="1"/>
            </a:xfrm>
            <a:prstGeom prst="line">
              <a:avLst/>
            </a:prstGeom>
            <a:noFill/>
            <a:ln w="12700" cap="flat">
              <a:solidFill>
                <a:srgbClr val="444444">
                  <a:alpha val="30000"/>
                </a:srgbClr>
              </a:solidFill>
              <a:prstDash val="solid"/>
              <a:miter lim="400000"/>
            </a:ln>
            <a:effectLst/>
          </p:spPr>
          <p:txBody>
            <a:bodyPr wrap="square" lIns="45718" tIns="45718" rIns="45718" bIns="45718" numCol="1" anchor="t">
              <a:noAutofit/>
            </a:bodyPr>
            <a:lstStyle/>
            <a:p>
              <a:pPr/>
            </a:p>
          </p:txBody>
        </p:sp>
        <p:sp>
          <p:nvSpPr>
            <p:cNvPr id="132" name="Linea"/>
            <p:cNvSpPr/>
            <p:nvPr/>
          </p:nvSpPr>
          <p:spPr>
            <a:xfrm flipH="1" flipV="1">
              <a:off x="0" y="0"/>
              <a:ext cx="11997292" cy="1"/>
            </a:xfrm>
            <a:prstGeom prst="line">
              <a:avLst/>
            </a:prstGeom>
            <a:noFill/>
            <a:ln w="12700" cap="flat">
              <a:solidFill>
                <a:srgbClr val="444444">
                  <a:alpha val="30000"/>
                </a:srgbClr>
              </a:solidFill>
              <a:prstDash val="solid"/>
              <a:miter lim="400000"/>
            </a:ln>
            <a:effectLst/>
          </p:spPr>
          <p:txBody>
            <a:bodyPr wrap="square" lIns="45718" tIns="45718" rIns="45718" bIns="45718" numCol="1" anchor="t">
              <a:noAutofit/>
            </a:bodyPr>
            <a:lstStyle/>
            <a:p>
              <a:pPr/>
            </a:p>
          </p:txBody>
        </p:sp>
      </p:grpSp>
      <p:grpSp>
        <p:nvGrpSpPr>
          <p:cNvPr id="136" name="Triangolo"/>
          <p:cNvGrpSpPr/>
          <p:nvPr/>
        </p:nvGrpSpPr>
        <p:grpSpPr>
          <a:xfrm>
            <a:off x="507999" y="634999"/>
            <a:ext cx="11997293" cy="2"/>
            <a:chOff x="0" y="0"/>
            <a:chExt cx="11997291" cy="0"/>
          </a:xfrm>
        </p:grpSpPr>
        <p:sp>
          <p:nvSpPr>
            <p:cNvPr id="134" name="Linea"/>
            <p:cNvSpPr/>
            <p:nvPr/>
          </p:nvSpPr>
          <p:spPr>
            <a:xfrm>
              <a:off x="0" y="0"/>
              <a:ext cx="11997292" cy="1"/>
            </a:xfrm>
            <a:prstGeom prst="line">
              <a:avLst/>
            </a:prstGeom>
            <a:noFill/>
            <a:ln w="12700" cap="flat">
              <a:solidFill>
                <a:srgbClr val="444444">
                  <a:alpha val="30000"/>
                </a:srgbClr>
              </a:solidFill>
              <a:prstDash val="solid"/>
              <a:miter lim="400000"/>
            </a:ln>
            <a:effectLst/>
          </p:spPr>
          <p:txBody>
            <a:bodyPr wrap="square" lIns="45718" tIns="45718" rIns="45718" bIns="45718" numCol="1" anchor="t">
              <a:noAutofit/>
            </a:bodyPr>
            <a:lstStyle/>
            <a:p>
              <a:pPr/>
            </a:p>
          </p:txBody>
        </p:sp>
        <p:sp>
          <p:nvSpPr>
            <p:cNvPr id="135" name="Linea"/>
            <p:cNvSpPr/>
            <p:nvPr/>
          </p:nvSpPr>
          <p:spPr>
            <a:xfrm flipH="1" flipV="1">
              <a:off x="0" y="0"/>
              <a:ext cx="11997292" cy="1"/>
            </a:xfrm>
            <a:prstGeom prst="line">
              <a:avLst/>
            </a:prstGeom>
            <a:noFill/>
            <a:ln w="12700" cap="flat">
              <a:solidFill>
                <a:srgbClr val="444444">
                  <a:alpha val="30000"/>
                </a:srgbClr>
              </a:solidFill>
              <a:prstDash val="solid"/>
              <a:miter lim="400000"/>
            </a:ln>
            <a:effectLst/>
          </p:spPr>
          <p:txBody>
            <a:bodyPr wrap="square" lIns="45718" tIns="45718" rIns="45718" bIns="45718" numCol="1" anchor="t">
              <a:noAutofit/>
            </a:bodyPr>
            <a:lstStyle/>
            <a:p>
              <a:pPr/>
            </a:p>
          </p:txBody>
        </p:sp>
      </p:grpSp>
      <p:sp>
        <p:nvSpPr>
          <p:cNvPr id="137" name="Titolo Testo"/>
          <p:cNvSpPr txBox="1"/>
          <p:nvPr>
            <p:ph type="title"/>
          </p:nvPr>
        </p:nvSpPr>
        <p:spPr>
          <a:prstGeom prst="rect">
            <a:avLst/>
          </a:prstGeom>
        </p:spPr>
        <p:txBody>
          <a:bodyPr/>
          <a:lstStyle/>
          <a:p>
            <a:pPr/>
            <a:r>
              <a:t>Titolo Testo</a:t>
            </a:r>
          </a:p>
        </p:txBody>
      </p:sp>
      <p:sp>
        <p:nvSpPr>
          <p:cNvPr id="138" name="Corpo livello uno…"/>
          <p:cNvSpPr txBox="1"/>
          <p:nvPr>
            <p:ph type="body" idx="1"/>
          </p:nvPr>
        </p:nvSpPr>
        <p:spPr>
          <a:prstGeom prst="rect">
            <a:avLst/>
          </a:prstGeom>
        </p:spPr>
        <p:txBody>
          <a:bodyPr/>
          <a:lstStyle/>
          <a:p>
            <a:pPr/>
            <a:r>
              <a:t>Corpo livello uno</a:t>
            </a:r>
          </a:p>
          <a:p>
            <a:pPr lvl="1"/>
            <a:r>
              <a:t>Corpo livello due</a:t>
            </a:r>
          </a:p>
          <a:p>
            <a:pPr lvl="2"/>
            <a:r>
              <a:t>Corpo livello tre</a:t>
            </a:r>
          </a:p>
          <a:p>
            <a:pPr lvl="3"/>
            <a:r>
              <a:t>Corpo livello quattro</a:t>
            </a:r>
          </a:p>
          <a:p>
            <a:pPr lvl="4"/>
            <a:r>
              <a:t>Corpo livello cinque</a:t>
            </a:r>
          </a:p>
        </p:txBody>
      </p:sp>
      <p:sp>
        <p:nvSpPr>
          <p:cNvPr id="139"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olo, punti elenco e foto">
    <p:spTree>
      <p:nvGrpSpPr>
        <p:cNvPr id="1" name=""/>
        <p:cNvGrpSpPr/>
        <p:nvPr/>
      </p:nvGrpSpPr>
      <p:grpSpPr>
        <a:xfrm>
          <a:off x="0" y="0"/>
          <a:ext cx="0" cy="0"/>
          <a:chOff x="0" y="0"/>
          <a:chExt cx="0" cy="0"/>
        </a:xfrm>
      </p:grpSpPr>
      <p:grpSp>
        <p:nvGrpSpPr>
          <p:cNvPr id="148" name="Triangolo"/>
          <p:cNvGrpSpPr/>
          <p:nvPr/>
        </p:nvGrpSpPr>
        <p:grpSpPr>
          <a:xfrm>
            <a:off x="507999" y="2171699"/>
            <a:ext cx="11997293" cy="2"/>
            <a:chOff x="0" y="0"/>
            <a:chExt cx="11997291" cy="0"/>
          </a:xfrm>
        </p:grpSpPr>
        <p:sp>
          <p:nvSpPr>
            <p:cNvPr id="146" name="Linea"/>
            <p:cNvSpPr/>
            <p:nvPr/>
          </p:nvSpPr>
          <p:spPr>
            <a:xfrm>
              <a:off x="0" y="0"/>
              <a:ext cx="11997292" cy="1"/>
            </a:xfrm>
            <a:prstGeom prst="line">
              <a:avLst/>
            </a:prstGeom>
            <a:noFill/>
            <a:ln w="12700" cap="flat">
              <a:solidFill>
                <a:srgbClr val="444444">
                  <a:alpha val="30000"/>
                </a:srgbClr>
              </a:solidFill>
              <a:prstDash val="solid"/>
              <a:miter lim="400000"/>
            </a:ln>
            <a:effectLst/>
          </p:spPr>
          <p:txBody>
            <a:bodyPr wrap="square" lIns="45718" tIns="45718" rIns="45718" bIns="45718" numCol="1" anchor="t">
              <a:noAutofit/>
            </a:bodyPr>
            <a:lstStyle/>
            <a:p>
              <a:pPr/>
            </a:p>
          </p:txBody>
        </p:sp>
        <p:sp>
          <p:nvSpPr>
            <p:cNvPr id="147" name="Linea"/>
            <p:cNvSpPr/>
            <p:nvPr/>
          </p:nvSpPr>
          <p:spPr>
            <a:xfrm flipH="1" flipV="1">
              <a:off x="0" y="0"/>
              <a:ext cx="11997292" cy="1"/>
            </a:xfrm>
            <a:prstGeom prst="line">
              <a:avLst/>
            </a:prstGeom>
            <a:noFill/>
            <a:ln w="12700" cap="flat">
              <a:solidFill>
                <a:srgbClr val="444444">
                  <a:alpha val="30000"/>
                </a:srgbClr>
              </a:solidFill>
              <a:prstDash val="solid"/>
              <a:miter lim="400000"/>
            </a:ln>
            <a:effectLst/>
          </p:spPr>
          <p:txBody>
            <a:bodyPr wrap="square" lIns="45718" tIns="45718" rIns="45718" bIns="45718" numCol="1" anchor="t">
              <a:noAutofit/>
            </a:bodyPr>
            <a:lstStyle/>
            <a:p>
              <a:pPr/>
            </a:p>
          </p:txBody>
        </p:sp>
      </p:grpSp>
      <p:grpSp>
        <p:nvGrpSpPr>
          <p:cNvPr id="151" name="Triangolo"/>
          <p:cNvGrpSpPr/>
          <p:nvPr/>
        </p:nvGrpSpPr>
        <p:grpSpPr>
          <a:xfrm>
            <a:off x="507999" y="634999"/>
            <a:ext cx="11997293" cy="2"/>
            <a:chOff x="0" y="0"/>
            <a:chExt cx="11997291" cy="0"/>
          </a:xfrm>
        </p:grpSpPr>
        <p:sp>
          <p:nvSpPr>
            <p:cNvPr id="149" name="Linea"/>
            <p:cNvSpPr/>
            <p:nvPr/>
          </p:nvSpPr>
          <p:spPr>
            <a:xfrm>
              <a:off x="0" y="0"/>
              <a:ext cx="11997292" cy="1"/>
            </a:xfrm>
            <a:prstGeom prst="line">
              <a:avLst/>
            </a:prstGeom>
            <a:noFill/>
            <a:ln w="12700" cap="flat">
              <a:solidFill>
                <a:srgbClr val="444444">
                  <a:alpha val="30000"/>
                </a:srgbClr>
              </a:solidFill>
              <a:prstDash val="solid"/>
              <a:miter lim="400000"/>
            </a:ln>
            <a:effectLst/>
          </p:spPr>
          <p:txBody>
            <a:bodyPr wrap="square" lIns="45718" tIns="45718" rIns="45718" bIns="45718" numCol="1" anchor="t">
              <a:noAutofit/>
            </a:bodyPr>
            <a:lstStyle/>
            <a:p>
              <a:pPr/>
            </a:p>
          </p:txBody>
        </p:sp>
        <p:sp>
          <p:nvSpPr>
            <p:cNvPr id="150" name="Linea"/>
            <p:cNvSpPr/>
            <p:nvPr/>
          </p:nvSpPr>
          <p:spPr>
            <a:xfrm flipH="1" flipV="1">
              <a:off x="0" y="0"/>
              <a:ext cx="11997292" cy="1"/>
            </a:xfrm>
            <a:prstGeom prst="line">
              <a:avLst/>
            </a:prstGeom>
            <a:noFill/>
            <a:ln w="12700" cap="flat">
              <a:solidFill>
                <a:srgbClr val="444444">
                  <a:alpha val="30000"/>
                </a:srgbClr>
              </a:solidFill>
              <a:prstDash val="solid"/>
              <a:miter lim="400000"/>
            </a:ln>
            <a:effectLst/>
          </p:spPr>
          <p:txBody>
            <a:bodyPr wrap="square" lIns="45718" tIns="45718" rIns="45718" bIns="45718" numCol="1" anchor="t">
              <a:noAutofit/>
            </a:bodyPr>
            <a:lstStyle/>
            <a:p>
              <a:pPr/>
            </a:p>
          </p:txBody>
        </p:sp>
      </p:grpSp>
      <p:sp>
        <p:nvSpPr>
          <p:cNvPr id="152" name="Immagine"/>
          <p:cNvSpPr/>
          <p:nvPr>
            <p:ph type="pic" sz="half" idx="13"/>
          </p:nvPr>
        </p:nvSpPr>
        <p:spPr>
          <a:xfrm>
            <a:off x="6819900" y="1739900"/>
            <a:ext cx="5575300" cy="8169655"/>
          </a:xfrm>
          <a:prstGeom prst="rect">
            <a:avLst/>
          </a:prstGeom>
        </p:spPr>
        <p:txBody>
          <a:bodyPr lIns="91439" tIns="45719" rIns="91439" bIns="45719" anchor="t">
            <a:noAutofit/>
          </a:bodyPr>
          <a:lstStyle/>
          <a:p>
            <a:pPr/>
          </a:p>
        </p:txBody>
      </p:sp>
      <p:sp>
        <p:nvSpPr>
          <p:cNvPr id="153" name="Titolo Testo"/>
          <p:cNvSpPr txBox="1"/>
          <p:nvPr>
            <p:ph type="title"/>
          </p:nvPr>
        </p:nvSpPr>
        <p:spPr>
          <a:prstGeom prst="rect">
            <a:avLst/>
          </a:prstGeom>
        </p:spPr>
        <p:txBody>
          <a:bodyPr/>
          <a:lstStyle/>
          <a:p>
            <a:pPr/>
            <a:r>
              <a:t>Titolo Testo</a:t>
            </a:r>
          </a:p>
        </p:txBody>
      </p:sp>
      <p:sp>
        <p:nvSpPr>
          <p:cNvPr id="154" name="Corpo livello uno…"/>
          <p:cNvSpPr txBox="1"/>
          <p:nvPr>
            <p:ph type="body" sz="half" idx="1"/>
          </p:nvPr>
        </p:nvSpPr>
        <p:spPr>
          <a:xfrm>
            <a:off x="508000" y="2730500"/>
            <a:ext cx="5816600" cy="6350000"/>
          </a:xfrm>
          <a:prstGeom prst="rect">
            <a:avLst/>
          </a:prstGeom>
        </p:spPr>
        <p:txBody>
          <a:bodyPr/>
          <a:lstStyle>
            <a:lvl1pPr marL="393700" indent="-393700">
              <a:spcBef>
                <a:spcPts val="1800"/>
              </a:spcBef>
              <a:buSzPct val="65000"/>
              <a:defRPr sz="3000"/>
            </a:lvl1pPr>
            <a:lvl2pPr marL="787400" indent="-393700">
              <a:spcBef>
                <a:spcPts val="1800"/>
              </a:spcBef>
              <a:buSzPct val="65000"/>
              <a:defRPr sz="3000"/>
            </a:lvl2pPr>
            <a:lvl3pPr marL="1181100" indent="-393700">
              <a:spcBef>
                <a:spcPts val="1800"/>
              </a:spcBef>
              <a:buSzPct val="65000"/>
              <a:defRPr sz="3000"/>
            </a:lvl3pPr>
            <a:lvl4pPr marL="1574800" indent="-393700">
              <a:spcBef>
                <a:spcPts val="1800"/>
              </a:spcBef>
              <a:buSzPct val="65000"/>
              <a:defRPr sz="3000"/>
            </a:lvl4pPr>
            <a:lvl5pPr marL="1968500" indent="-393700">
              <a:spcBef>
                <a:spcPts val="1800"/>
              </a:spcBef>
              <a:buSzPct val="65000"/>
              <a:defRPr sz="3000"/>
            </a:lvl5pPr>
          </a:lstStyle>
          <a:p>
            <a:pPr/>
            <a:r>
              <a:t>Corpo livello uno</a:t>
            </a:r>
          </a:p>
          <a:p>
            <a:pPr lvl="1"/>
            <a:r>
              <a:t>Corpo livello due</a:t>
            </a:r>
          </a:p>
          <a:p>
            <a:pPr lvl="2"/>
            <a:r>
              <a:t>Corpo livello tre</a:t>
            </a:r>
          </a:p>
          <a:p>
            <a:pPr lvl="3"/>
            <a:r>
              <a:t>Corpo livello quattro</a:t>
            </a:r>
          </a:p>
          <a:p>
            <a:pPr lvl="4"/>
            <a:r>
              <a:t>Corpo livello cinque</a:t>
            </a:r>
          </a:p>
        </p:txBody>
      </p:sp>
      <p:sp>
        <p:nvSpPr>
          <p:cNvPr id="155"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olo e punti elenco">
    <p:spTree>
      <p:nvGrpSpPr>
        <p:cNvPr id="1" name=""/>
        <p:cNvGrpSpPr/>
        <p:nvPr/>
      </p:nvGrpSpPr>
      <p:grpSpPr>
        <a:xfrm>
          <a:off x="0" y="0"/>
          <a:ext cx="0" cy="0"/>
          <a:chOff x="0" y="0"/>
          <a:chExt cx="0" cy="0"/>
        </a:xfrm>
      </p:grpSpPr>
      <p:sp>
        <p:nvSpPr>
          <p:cNvPr id="162" name="Titolo Testo"/>
          <p:cNvSpPr txBox="1"/>
          <p:nvPr>
            <p:ph type="title"/>
          </p:nvPr>
        </p:nvSpPr>
        <p:spPr>
          <a:prstGeom prst="rect">
            <a:avLst/>
          </a:prstGeom>
        </p:spPr>
        <p:txBody>
          <a:bodyPr/>
          <a:lstStyle/>
          <a:p>
            <a:pPr/>
            <a:r>
              <a:t>Titolo Testo</a:t>
            </a:r>
          </a:p>
        </p:txBody>
      </p:sp>
      <p:sp>
        <p:nvSpPr>
          <p:cNvPr id="163" name="Corpo livello uno…"/>
          <p:cNvSpPr txBox="1"/>
          <p:nvPr>
            <p:ph type="body" idx="1"/>
          </p:nvPr>
        </p:nvSpPr>
        <p:spPr>
          <a:prstGeom prst="rect">
            <a:avLst/>
          </a:prstGeom>
        </p:spPr>
        <p:txBody>
          <a:bodyPr/>
          <a:lstStyle/>
          <a:p>
            <a:pPr/>
            <a:r>
              <a:t>Corpo livello uno</a:t>
            </a:r>
          </a:p>
          <a:p>
            <a:pPr lvl="1"/>
            <a:r>
              <a:t>Corpo livello due</a:t>
            </a:r>
          </a:p>
          <a:p>
            <a:pPr lvl="2"/>
            <a:r>
              <a:t>Corpo livello tre</a:t>
            </a:r>
          </a:p>
          <a:p>
            <a:pPr lvl="3"/>
            <a:r>
              <a:t>Corpo livello quattro</a:t>
            </a:r>
          </a:p>
          <a:p>
            <a:pPr lvl="4"/>
            <a:r>
              <a:t>Corpo livello cinque</a:t>
            </a:r>
          </a:p>
        </p:txBody>
      </p:sp>
      <p:sp>
        <p:nvSpPr>
          <p:cNvPr id="164"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oto - Orizzontale">
    <p:spTree>
      <p:nvGrpSpPr>
        <p:cNvPr id="1" name=""/>
        <p:cNvGrpSpPr/>
        <p:nvPr/>
      </p:nvGrpSpPr>
      <p:grpSpPr>
        <a:xfrm>
          <a:off x="0" y="0"/>
          <a:ext cx="0" cy="0"/>
          <a:chOff x="0" y="0"/>
          <a:chExt cx="0" cy="0"/>
        </a:xfrm>
      </p:grpSpPr>
      <p:sp>
        <p:nvSpPr>
          <p:cNvPr id="26" name="Linea"/>
          <p:cNvSpPr/>
          <p:nvPr/>
        </p:nvSpPr>
        <p:spPr>
          <a:xfrm flipV="1">
            <a:off x="7994301" y="7053554"/>
            <a:ext cx="2" cy="1642760"/>
          </a:xfrm>
          <a:prstGeom prst="line">
            <a:avLst/>
          </a:prstGeom>
          <a:ln w="12700">
            <a:solidFill>
              <a:srgbClr val="444444">
                <a:alpha val="30000"/>
              </a:srgbClr>
            </a:solidFill>
            <a:miter lim="400000"/>
          </a:ln>
        </p:spPr>
        <p:txBody>
          <a:bodyPr lIns="45718" tIns="45718" rIns="45718" bIns="45718"/>
          <a:lstStyle/>
          <a:p>
            <a:pPr/>
          </a:p>
        </p:txBody>
      </p:sp>
      <p:sp>
        <p:nvSpPr>
          <p:cNvPr id="27" name="Linea"/>
          <p:cNvSpPr/>
          <p:nvPr/>
        </p:nvSpPr>
        <p:spPr>
          <a:xfrm>
            <a:off x="508000" y="9131300"/>
            <a:ext cx="11999454" cy="0"/>
          </a:xfrm>
          <a:prstGeom prst="line">
            <a:avLst/>
          </a:prstGeom>
          <a:ln w="12700">
            <a:solidFill>
              <a:srgbClr val="444444">
                <a:alpha val="30000"/>
              </a:srgbClr>
            </a:solidFill>
            <a:miter lim="400000"/>
          </a:ln>
        </p:spPr>
        <p:txBody>
          <a:bodyPr lIns="45718" tIns="45718" rIns="45718" bIns="45718"/>
          <a:lstStyle/>
          <a:p>
            <a:pPr/>
          </a:p>
        </p:txBody>
      </p:sp>
      <p:sp>
        <p:nvSpPr>
          <p:cNvPr id="28" name="Linea"/>
          <p:cNvSpPr/>
          <p:nvPr/>
        </p:nvSpPr>
        <p:spPr>
          <a:xfrm>
            <a:off x="507999" y="6629400"/>
            <a:ext cx="12000020" cy="0"/>
          </a:xfrm>
          <a:prstGeom prst="line">
            <a:avLst/>
          </a:prstGeom>
          <a:ln w="12700">
            <a:solidFill>
              <a:srgbClr val="444444">
                <a:alpha val="30000"/>
              </a:srgbClr>
            </a:solidFill>
            <a:miter lim="400000"/>
          </a:ln>
        </p:spPr>
        <p:txBody>
          <a:bodyPr lIns="45718" tIns="45718" rIns="45718" bIns="45718"/>
          <a:lstStyle/>
          <a:p>
            <a:pPr/>
          </a:p>
        </p:txBody>
      </p:sp>
      <p:sp>
        <p:nvSpPr>
          <p:cNvPr id="29" name="Linea"/>
          <p:cNvSpPr/>
          <p:nvPr/>
        </p:nvSpPr>
        <p:spPr>
          <a:xfrm flipV="1">
            <a:off x="7994301" y="7053554"/>
            <a:ext cx="2" cy="1642760"/>
          </a:xfrm>
          <a:prstGeom prst="line">
            <a:avLst/>
          </a:prstGeom>
          <a:ln w="12700">
            <a:solidFill>
              <a:srgbClr val="444444">
                <a:alpha val="30000"/>
              </a:srgbClr>
            </a:solidFill>
            <a:miter lim="400000"/>
          </a:ln>
        </p:spPr>
        <p:txBody>
          <a:bodyPr lIns="45718" tIns="45718" rIns="45718" bIns="45718"/>
          <a:lstStyle/>
          <a:p>
            <a:pPr/>
          </a:p>
        </p:txBody>
      </p:sp>
      <p:sp>
        <p:nvSpPr>
          <p:cNvPr id="30" name="Corpo livello uno…"/>
          <p:cNvSpPr txBox="1"/>
          <p:nvPr>
            <p:ph type="body" sz="quarter" idx="1"/>
          </p:nvPr>
        </p:nvSpPr>
        <p:spPr>
          <a:xfrm>
            <a:off x="508000" y="6096000"/>
            <a:ext cx="7200900" cy="508000"/>
          </a:xfrm>
          <a:prstGeom prst="rect">
            <a:avLst/>
          </a:prstGeom>
        </p:spPr>
        <p:txBody>
          <a:bodyPr/>
          <a:lstStyle>
            <a:lvl1pPr marL="0" indent="0">
              <a:lnSpc>
                <a:spcPct val="110000"/>
              </a:lnSpc>
              <a:spcBef>
                <a:spcPts val="0"/>
              </a:spcBef>
              <a:buClrTx/>
              <a:buSzTx/>
              <a:buFontTx/>
              <a:buNone/>
              <a:defRPr i="1" sz="2400"/>
            </a:lvl1pPr>
            <a:lvl2pPr marL="783166" indent="-313266">
              <a:lnSpc>
                <a:spcPct val="110000"/>
              </a:lnSpc>
              <a:spcBef>
                <a:spcPts val="0"/>
              </a:spcBef>
              <a:buClrTx/>
              <a:buFontTx/>
              <a:defRPr i="1" sz="2400"/>
            </a:lvl2pPr>
            <a:lvl3pPr marL="1253066" indent="-313266">
              <a:lnSpc>
                <a:spcPct val="110000"/>
              </a:lnSpc>
              <a:spcBef>
                <a:spcPts val="0"/>
              </a:spcBef>
              <a:buClrTx/>
              <a:buFontTx/>
              <a:defRPr i="1" sz="2400"/>
            </a:lvl3pPr>
            <a:lvl4pPr marL="1722966" indent="-313266">
              <a:lnSpc>
                <a:spcPct val="110000"/>
              </a:lnSpc>
              <a:spcBef>
                <a:spcPts val="0"/>
              </a:spcBef>
              <a:buClrTx/>
              <a:buFontTx/>
              <a:defRPr i="1" sz="2400"/>
            </a:lvl4pPr>
            <a:lvl5pPr marL="2192866" indent="-313266">
              <a:lnSpc>
                <a:spcPct val="110000"/>
              </a:lnSpc>
              <a:spcBef>
                <a:spcPts val="0"/>
              </a:spcBef>
              <a:buClrTx/>
              <a:buFontTx/>
              <a:defRPr i="1" sz="2400"/>
            </a:lvl5pPr>
          </a:lstStyle>
          <a:p>
            <a:pPr/>
            <a:r>
              <a:t>Corpo livello uno</a:t>
            </a:r>
          </a:p>
          <a:p>
            <a:pPr lvl="1"/>
            <a:r>
              <a:t>Corpo livello due</a:t>
            </a:r>
          </a:p>
          <a:p>
            <a:pPr lvl="2"/>
            <a:r>
              <a:t>Corpo livello tre</a:t>
            </a:r>
          </a:p>
          <a:p>
            <a:pPr lvl="3"/>
            <a:r>
              <a:t>Corpo livello quattro</a:t>
            </a:r>
          </a:p>
          <a:p>
            <a:pPr lvl="4"/>
            <a:r>
              <a:t>Corpo livello cinque</a:t>
            </a:r>
          </a:p>
        </p:txBody>
      </p:sp>
      <p:sp>
        <p:nvSpPr>
          <p:cNvPr id="31" name="Immagine"/>
          <p:cNvSpPr/>
          <p:nvPr>
            <p:ph type="pic" idx="13"/>
          </p:nvPr>
        </p:nvSpPr>
        <p:spPr>
          <a:xfrm>
            <a:off x="584200" y="558800"/>
            <a:ext cx="11823700" cy="7086600"/>
          </a:xfrm>
          <a:prstGeom prst="rect">
            <a:avLst/>
          </a:prstGeom>
        </p:spPr>
        <p:txBody>
          <a:bodyPr lIns="91439" tIns="45719" rIns="91439" bIns="45719" anchor="t">
            <a:noAutofit/>
          </a:bodyPr>
          <a:lstStyle/>
          <a:p>
            <a:pPr/>
          </a:p>
        </p:txBody>
      </p:sp>
      <p:sp>
        <p:nvSpPr>
          <p:cNvPr id="32" name="Titolo Testo"/>
          <p:cNvSpPr txBox="1"/>
          <p:nvPr>
            <p:ph type="title"/>
          </p:nvPr>
        </p:nvSpPr>
        <p:spPr>
          <a:xfrm>
            <a:off x="508000" y="6680200"/>
            <a:ext cx="7200900" cy="2413000"/>
          </a:xfrm>
          <a:prstGeom prst="rect">
            <a:avLst/>
          </a:prstGeom>
        </p:spPr>
        <p:txBody>
          <a:bodyPr/>
          <a:lstStyle>
            <a:lvl1pPr algn="l"/>
          </a:lstStyle>
          <a:p>
            <a:pPr/>
            <a:r>
              <a:t>Titolo Testo</a:t>
            </a:r>
          </a:p>
        </p:txBody>
      </p:sp>
      <p:sp>
        <p:nvSpPr>
          <p:cNvPr id="33" name="Corpo livello uno…"/>
          <p:cNvSpPr txBox="1"/>
          <p:nvPr>
            <p:ph type="body" sz="quarter" idx="14"/>
          </p:nvPr>
        </p:nvSpPr>
        <p:spPr>
          <a:xfrm>
            <a:off x="8280400" y="6680200"/>
            <a:ext cx="4241800" cy="2413000"/>
          </a:xfrm>
          <a:prstGeom prst="rect">
            <a:avLst/>
          </a:prstGeom>
        </p:spPr>
        <p:txBody>
          <a:bodyPr/>
          <a:lstStyle/>
          <a:p>
            <a:pPr marL="0" indent="0">
              <a:spcBef>
                <a:spcPts val="0"/>
              </a:spcBef>
              <a:buClrTx/>
              <a:buSzTx/>
              <a:buFontTx/>
              <a:buNone/>
              <a:defRPr sz="2400"/>
            </a:pPr>
          </a:p>
        </p:txBody>
      </p:sp>
      <p:sp>
        <p:nvSpPr>
          <p:cNvPr id="34"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olo - Centrato">
    <p:spTree>
      <p:nvGrpSpPr>
        <p:cNvPr id="1" name=""/>
        <p:cNvGrpSpPr/>
        <p:nvPr/>
      </p:nvGrpSpPr>
      <p:grpSpPr>
        <a:xfrm>
          <a:off x="0" y="0"/>
          <a:ext cx="0" cy="0"/>
          <a:chOff x="0" y="0"/>
          <a:chExt cx="0" cy="0"/>
        </a:xfrm>
      </p:grpSpPr>
      <p:sp>
        <p:nvSpPr>
          <p:cNvPr id="41" name="Titolo Testo"/>
          <p:cNvSpPr txBox="1"/>
          <p:nvPr>
            <p:ph type="title"/>
          </p:nvPr>
        </p:nvSpPr>
        <p:spPr>
          <a:xfrm>
            <a:off x="508000" y="3670300"/>
            <a:ext cx="11988800" cy="2413000"/>
          </a:xfrm>
          <a:prstGeom prst="rect">
            <a:avLst/>
          </a:prstGeom>
        </p:spPr>
        <p:txBody>
          <a:bodyPr/>
          <a:lstStyle/>
          <a:p>
            <a:pPr/>
            <a:r>
              <a:t>Titolo Testo</a:t>
            </a:r>
          </a:p>
        </p:txBody>
      </p:sp>
      <p:sp>
        <p:nvSpPr>
          <p:cNvPr id="42"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oto - Verticale">
    <p:spTree>
      <p:nvGrpSpPr>
        <p:cNvPr id="1" name=""/>
        <p:cNvGrpSpPr/>
        <p:nvPr/>
      </p:nvGrpSpPr>
      <p:grpSpPr>
        <a:xfrm>
          <a:off x="0" y="0"/>
          <a:ext cx="0" cy="0"/>
          <a:chOff x="0" y="0"/>
          <a:chExt cx="0" cy="0"/>
        </a:xfrm>
      </p:grpSpPr>
      <p:sp>
        <p:nvSpPr>
          <p:cNvPr id="49" name="Linea"/>
          <p:cNvSpPr/>
          <p:nvPr/>
        </p:nvSpPr>
        <p:spPr>
          <a:xfrm>
            <a:off x="507999" y="4876800"/>
            <a:ext cx="5676376" cy="0"/>
          </a:xfrm>
          <a:prstGeom prst="line">
            <a:avLst/>
          </a:prstGeom>
          <a:ln w="12700">
            <a:solidFill>
              <a:srgbClr val="444444">
                <a:alpha val="30000"/>
              </a:srgbClr>
            </a:solidFill>
            <a:miter lim="400000"/>
          </a:ln>
        </p:spPr>
        <p:txBody>
          <a:bodyPr lIns="45718" tIns="45718" rIns="45718" bIns="45718"/>
          <a:lstStyle/>
          <a:p>
            <a:pPr/>
          </a:p>
        </p:txBody>
      </p:sp>
      <p:sp>
        <p:nvSpPr>
          <p:cNvPr id="50" name="Linea"/>
          <p:cNvSpPr/>
          <p:nvPr/>
        </p:nvSpPr>
        <p:spPr>
          <a:xfrm>
            <a:off x="508000" y="2768600"/>
            <a:ext cx="5676317" cy="0"/>
          </a:xfrm>
          <a:prstGeom prst="line">
            <a:avLst/>
          </a:prstGeom>
          <a:ln w="12700">
            <a:solidFill>
              <a:srgbClr val="444444">
                <a:alpha val="30000"/>
              </a:srgbClr>
            </a:solidFill>
            <a:miter lim="400000"/>
          </a:ln>
        </p:spPr>
        <p:txBody>
          <a:bodyPr lIns="45718" tIns="45718" rIns="45718" bIns="45718"/>
          <a:lstStyle/>
          <a:p>
            <a:pPr/>
          </a:p>
        </p:txBody>
      </p:sp>
      <p:sp>
        <p:nvSpPr>
          <p:cNvPr id="51" name="Corpo livello uno…"/>
          <p:cNvSpPr txBox="1"/>
          <p:nvPr>
            <p:ph type="body" sz="quarter" idx="1"/>
          </p:nvPr>
        </p:nvSpPr>
        <p:spPr>
          <a:xfrm>
            <a:off x="508000" y="2171700"/>
            <a:ext cx="5676900" cy="508000"/>
          </a:xfrm>
          <a:prstGeom prst="rect">
            <a:avLst/>
          </a:prstGeom>
        </p:spPr>
        <p:txBody>
          <a:bodyPr anchor="b"/>
          <a:lstStyle>
            <a:lvl1pPr marL="0" indent="0">
              <a:lnSpc>
                <a:spcPct val="110000"/>
              </a:lnSpc>
              <a:spcBef>
                <a:spcPts val="0"/>
              </a:spcBef>
              <a:buClrTx/>
              <a:buSzTx/>
              <a:buFontTx/>
              <a:buNone/>
              <a:defRPr i="1" sz="2400"/>
            </a:lvl1pPr>
            <a:lvl2pPr marL="783166" indent="-313266">
              <a:lnSpc>
                <a:spcPct val="110000"/>
              </a:lnSpc>
              <a:spcBef>
                <a:spcPts val="0"/>
              </a:spcBef>
              <a:buClrTx/>
              <a:buFontTx/>
              <a:defRPr i="1" sz="2400"/>
            </a:lvl2pPr>
            <a:lvl3pPr marL="1253066" indent="-313266">
              <a:lnSpc>
                <a:spcPct val="110000"/>
              </a:lnSpc>
              <a:spcBef>
                <a:spcPts val="0"/>
              </a:spcBef>
              <a:buClrTx/>
              <a:buFontTx/>
              <a:defRPr i="1" sz="2400"/>
            </a:lvl3pPr>
            <a:lvl4pPr marL="1722966" indent="-313266">
              <a:lnSpc>
                <a:spcPct val="110000"/>
              </a:lnSpc>
              <a:spcBef>
                <a:spcPts val="0"/>
              </a:spcBef>
              <a:buClrTx/>
              <a:buFontTx/>
              <a:defRPr i="1" sz="2400"/>
            </a:lvl4pPr>
            <a:lvl5pPr marL="2192866" indent="-313266">
              <a:lnSpc>
                <a:spcPct val="110000"/>
              </a:lnSpc>
              <a:spcBef>
                <a:spcPts val="0"/>
              </a:spcBef>
              <a:buClrTx/>
              <a:buFontTx/>
              <a:defRPr i="1" sz="2400"/>
            </a:lvl5pPr>
          </a:lstStyle>
          <a:p>
            <a:pPr/>
            <a:r>
              <a:t>Corpo livello uno</a:t>
            </a:r>
          </a:p>
          <a:p>
            <a:pPr lvl="1"/>
            <a:r>
              <a:t>Corpo livello due</a:t>
            </a:r>
          </a:p>
          <a:p>
            <a:pPr lvl="2"/>
            <a:r>
              <a:t>Corpo livello tre</a:t>
            </a:r>
          </a:p>
          <a:p>
            <a:pPr lvl="3"/>
            <a:r>
              <a:t>Corpo livello quattro</a:t>
            </a:r>
          </a:p>
          <a:p>
            <a:pPr lvl="4"/>
            <a:r>
              <a:t>Corpo livello cinque</a:t>
            </a:r>
          </a:p>
        </p:txBody>
      </p:sp>
      <p:sp>
        <p:nvSpPr>
          <p:cNvPr id="52" name="Immagine"/>
          <p:cNvSpPr/>
          <p:nvPr>
            <p:ph type="pic" sz="half" idx="13"/>
          </p:nvPr>
        </p:nvSpPr>
        <p:spPr>
          <a:xfrm>
            <a:off x="6704697" y="590550"/>
            <a:ext cx="5806885" cy="8509000"/>
          </a:xfrm>
          <a:prstGeom prst="rect">
            <a:avLst/>
          </a:prstGeom>
        </p:spPr>
        <p:txBody>
          <a:bodyPr lIns="91439" tIns="45719" rIns="91439" bIns="45719" anchor="t">
            <a:noAutofit/>
          </a:bodyPr>
          <a:lstStyle/>
          <a:p>
            <a:pPr/>
          </a:p>
        </p:txBody>
      </p:sp>
      <p:sp>
        <p:nvSpPr>
          <p:cNvPr id="53" name="Titolo Testo"/>
          <p:cNvSpPr txBox="1"/>
          <p:nvPr>
            <p:ph type="title"/>
          </p:nvPr>
        </p:nvSpPr>
        <p:spPr>
          <a:xfrm>
            <a:off x="508000" y="2806700"/>
            <a:ext cx="5676900" cy="2032000"/>
          </a:xfrm>
          <a:prstGeom prst="rect">
            <a:avLst/>
          </a:prstGeom>
        </p:spPr>
        <p:txBody>
          <a:bodyPr/>
          <a:lstStyle>
            <a:lvl1pPr algn="l">
              <a:defRPr sz="5600"/>
            </a:lvl1pPr>
          </a:lstStyle>
          <a:p>
            <a:pPr/>
            <a:r>
              <a:t>Titolo Testo</a:t>
            </a:r>
          </a:p>
        </p:txBody>
      </p:sp>
      <p:sp>
        <p:nvSpPr>
          <p:cNvPr id="54" name="Corpo livello uno…"/>
          <p:cNvSpPr txBox="1"/>
          <p:nvPr>
            <p:ph type="body" sz="quarter" idx="14"/>
          </p:nvPr>
        </p:nvSpPr>
        <p:spPr>
          <a:xfrm>
            <a:off x="508000" y="5029200"/>
            <a:ext cx="5676900" cy="4013200"/>
          </a:xfrm>
          <a:prstGeom prst="rect">
            <a:avLst/>
          </a:prstGeom>
        </p:spPr>
        <p:txBody>
          <a:bodyPr anchor="t"/>
          <a:lstStyle/>
          <a:p>
            <a:pPr marL="0" indent="0">
              <a:spcBef>
                <a:spcPts val="0"/>
              </a:spcBef>
              <a:buClrTx/>
              <a:buSzTx/>
              <a:buFontTx/>
              <a:buNone/>
              <a:defRPr sz="2400"/>
            </a:pPr>
          </a:p>
        </p:txBody>
      </p:sp>
      <p:sp>
        <p:nvSpPr>
          <p:cNvPr id="55"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olo - In alto">
    <p:spTree>
      <p:nvGrpSpPr>
        <p:cNvPr id="1" name=""/>
        <p:cNvGrpSpPr/>
        <p:nvPr/>
      </p:nvGrpSpPr>
      <p:grpSpPr>
        <a:xfrm>
          <a:off x="0" y="0"/>
          <a:ext cx="0" cy="0"/>
          <a:chOff x="0" y="0"/>
          <a:chExt cx="0" cy="0"/>
        </a:xfrm>
      </p:grpSpPr>
      <p:sp>
        <p:nvSpPr>
          <p:cNvPr id="62" name="Titolo Testo"/>
          <p:cNvSpPr txBox="1"/>
          <p:nvPr>
            <p:ph type="title"/>
          </p:nvPr>
        </p:nvSpPr>
        <p:spPr>
          <a:prstGeom prst="rect">
            <a:avLst/>
          </a:prstGeom>
        </p:spPr>
        <p:txBody>
          <a:bodyPr/>
          <a:lstStyle/>
          <a:p>
            <a:pPr/>
            <a:r>
              <a:t>Titolo Testo</a:t>
            </a:r>
          </a:p>
        </p:txBody>
      </p:sp>
      <p:sp>
        <p:nvSpPr>
          <p:cNvPr id="63"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olo e punti elenco">
    <p:spTree>
      <p:nvGrpSpPr>
        <p:cNvPr id="1" name=""/>
        <p:cNvGrpSpPr/>
        <p:nvPr/>
      </p:nvGrpSpPr>
      <p:grpSpPr>
        <a:xfrm>
          <a:off x="0" y="0"/>
          <a:ext cx="0" cy="0"/>
          <a:chOff x="0" y="0"/>
          <a:chExt cx="0" cy="0"/>
        </a:xfrm>
      </p:grpSpPr>
      <p:sp>
        <p:nvSpPr>
          <p:cNvPr id="70" name="Titolo Testo"/>
          <p:cNvSpPr txBox="1"/>
          <p:nvPr>
            <p:ph type="title"/>
          </p:nvPr>
        </p:nvSpPr>
        <p:spPr>
          <a:prstGeom prst="rect">
            <a:avLst/>
          </a:prstGeom>
        </p:spPr>
        <p:txBody>
          <a:bodyPr/>
          <a:lstStyle/>
          <a:p>
            <a:pPr/>
            <a:r>
              <a:t>Titolo Testo</a:t>
            </a:r>
          </a:p>
        </p:txBody>
      </p:sp>
      <p:sp>
        <p:nvSpPr>
          <p:cNvPr id="71" name="Corpo livello uno…"/>
          <p:cNvSpPr txBox="1"/>
          <p:nvPr>
            <p:ph type="body" idx="1"/>
          </p:nvPr>
        </p:nvSpPr>
        <p:spPr>
          <a:prstGeom prst="rect">
            <a:avLst/>
          </a:prstGeom>
        </p:spPr>
        <p:txBody>
          <a:bodyPr/>
          <a:lstStyle/>
          <a:p>
            <a:pPr/>
            <a:r>
              <a:t>Corpo livello uno</a:t>
            </a:r>
          </a:p>
          <a:p>
            <a:pPr lvl="1"/>
            <a:r>
              <a:t>Corpo livello due</a:t>
            </a:r>
          </a:p>
          <a:p>
            <a:pPr lvl="2"/>
            <a:r>
              <a:t>Corpo livello tre</a:t>
            </a:r>
          </a:p>
          <a:p>
            <a:pPr lvl="3"/>
            <a:r>
              <a:t>Corpo livello quattro</a:t>
            </a:r>
          </a:p>
          <a:p>
            <a:pPr lvl="4"/>
            <a:r>
              <a:t>Corpo livello cinque</a:t>
            </a:r>
          </a:p>
        </p:txBody>
      </p:sp>
      <p:sp>
        <p:nvSpPr>
          <p:cNvPr id="72"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olo, punti elenco e foto">
    <p:spTree>
      <p:nvGrpSpPr>
        <p:cNvPr id="1" name=""/>
        <p:cNvGrpSpPr/>
        <p:nvPr/>
      </p:nvGrpSpPr>
      <p:grpSpPr>
        <a:xfrm>
          <a:off x="0" y="0"/>
          <a:ext cx="0" cy="0"/>
          <a:chOff x="0" y="0"/>
          <a:chExt cx="0" cy="0"/>
        </a:xfrm>
      </p:grpSpPr>
      <p:sp>
        <p:nvSpPr>
          <p:cNvPr id="79" name="Immagine"/>
          <p:cNvSpPr/>
          <p:nvPr>
            <p:ph type="pic" sz="half" idx="13"/>
          </p:nvPr>
        </p:nvSpPr>
        <p:spPr>
          <a:xfrm>
            <a:off x="6819900" y="1739900"/>
            <a:ext cx="5575300" cy="8169655"/>
          </a:xfrm>
          <a:prstGeom prst="rect">
            <a:avLst/>
          </a:prstGeom>
        </p:spPr>
        <p:txBody>
          <a:bodyPr lIns="91439" tIns="45719" rIns="91439" bIns="45719" anchor="t">
            <a:noAutofit/>
          </a:bodyPr>
          <a:lstStyle/>
          <a:p>
            <a:pPr/>
          </a:p>
        </p:txBody>
      </p:sp>
      <p:sp>
        <p:nvSpPr>
          <p:cNvPr id="80" name="Titolo Testo"/>
          <p:cNvSpPr txBox="1"/>
          <p:nvPr>
            <p:ph type="title"/>
          </p:nvPr>
        </p:nvSpPr>
        <p:spPr>
          <a:prstGeom prst="rect">
            <a:avLst/>
          </a:prstGeom>
        </p:spPr>
        <p:txBody>
          <a:bodyPr/>
          <a:lstStyle/>
          <a:p>
            <a:pPr/>
            <a:r>
              <a:t>Titolo Testo</a:t>
            </a:r>
          </a:p>
        </p:txBody>
      </p:sp>
      <p:sp>
        <p:nvSpPr>
          <p:cNvPr id="81" name="Corpo livello uno…"/>
          <p:cNvSpPr txBox="1"/>
          <p:nvPr>
            <p:ph type="body" sz="half" idx="1"/>
          </p:nvPr>
        </p:nvSpPr>
        <p:spPr>
          <a:xfrm>
            <a:off x="508000" y="2730500"/>
            <a:ext cx="5816600" cy="6350000"/>
          </a:xfrm>
          <a:prstGeom prst="rect">
            <a:avLst/>
          </a:prstGeom>
        </p:spPr>
        <p:txBody>
          <a:bodyPr/>
          <a:lstStyle>
            <a:lvl1pPr marL="393700" indent="-393700">
              <a:spcBef>
                <a:spcPts val="1800"/>
              </a:spcBef>
              <a:buSzPct val="65000"/>
              <a:defRPr sz="3000"/>
            </a:lvl1pPr>
            <a:lvl2pPr marL="787400" indent="-393700">
              <a:spcBef>
                <a:spcPts val="1800"/>
              </a:spcBef>
              <a:buSzPct val="65000"/>
              <a:defRPr sz="3000"/>
            </a:lvl2pPr>
            <a:lvl3pPr marL="1181100" indent="-393700">
              <a:spcBef>
                <a:spcPts val="1800"/>
              </a:spcBef>
              <a:buSzPct val="65000"/>
              <a:defRPr sz="3000"/>
            </a:lvl3pPr>
            <a:lvl4pPr marL="1574800" indent="-393700">
              <a:spcBef>
                <a:spcPts val="1800"/>
              </a:spcBef>
              <a:buSzPct val="65000"/>
              <a:defRPr sz="3000"/>
            </a:lvl4pPr>
            <a:lvl5pPr marL="1968500" indent="-393700">
              <a:spcBef>
                <a:spcPts val="1800"/>
              </a:spcBef>
              <a:buSzPct val="65000"/>
              <a:defRPr sz="3000"/>
            </a:lvl5pPr>
          </a:lstStyle>
          <a:p>
            <a:pPr/>
            <a:r>
              <a:t>Corpo livello uno</a:t>
            </a:r>
          </a:p>
          <a:p>
            <a:pPr lvl="1"/>
            <a:r>
              <a:t>Corpo livello due</a:t>
            </a:r>
          </a:p>
          <a:p>
            <a:pPr lvl="2"/>
            <a:r>
              <a:t>Corpo livello tre</a:t>
            </a:r>
          </a:p>
          <a:p>
            <a:pPr lvl="3"/>
            <a:r>
              <a:t>Corpo livello quattro</a:t>
            </a:r>
          </a:p>
          <a:p>
            <a:pPr lvl="4"/>
            <a:r>
              <a:t>Corpo livello cinque</a:t>
            </a:r>
          </a:p>
        </p:txBody>
      </p:sp>
      <p:sp>
        <p:nvSpPr>
          <p:cNvPr id="82"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unti elenco">
    <p:spTree>
      <p:nvGrpSpPr>
        <p:cNvPr id="1" name=""/>
        <p:cNvGrpSpPr/>
        <p:nvPr/>
      </p:nvGrpSpPr>
      <p:grpSpPr>
        <a:xfrm>
          <a:off x="0" y="0"/>
          <a:ext cx="0" cy="0"/>
          <a:chOff x="0" y="0"/>
          <a:chExt cx="0" cy="0"/>
        </a:xfrm>
      </p:grpSpPr>
      <p:sp>
        <p:nvSpPr>
          <p:cNvPr id="89" name="Corpo livello uno…"/>
          <p:cNvSpPr txBox="1"/>
          <p:nvPr>
            <p:ph type="body" idx="1"/>
          </p:nvPr>
        </p:nvSpPr>
        <p:spPr>
          <a:xfrm>
            <a:off x="508000" y="1270000"/>
            <a:ext cx="11988800" cy="7213600"/>
          </a:xfrm>
          <a:prstGeom prst="rect">
            <a:avLst/>
          </a:prstGeom>
        </p:spPr>
        <p:txBody>
          <a:bodyPr/>
          <a:lstStyle/>
          <a:p>
            <a:pPr/>
            <a:r>
              <a:t>Corpo livello uno</a:t>
            </a:r>
          </a:p>
          <a:p>
            <a:pPr lvl="1"/>
            <a:r>
              <a:t>Corpo livello due</a:t>
            </a:r>
          </a:p>
          <a:p>
            <a:pPr lvl="2"/>
            <a:r>
              <a:t>Corpo livello tre</a:t>
            </a:r>
          </a:p>
          <a:p>
            <a:pPr lvl="3"/>
            <a:r>
              <a:t>Corpo livello quattro</a:t>
            </a:r>
          </a:p>
          <a:p>
            <a:pPr lvl="4"/>
            <a:r>
              <a:t>Corpo livello cinque</a:t>
            </a:r>
          </a:p>
        </p:txBody>
      </p:sp>
      <p:sp>
        <p:nvSpPr>
          <p:cNvPr id="90"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oto - 3 per pagina">
    <p:spTree>
      <p:nvGrpSpPr>
        <p:cNvPr id="1" name=""/>
        <p:cNvGrpSpPr/>
        <p:nvPr/>
      </p:nvGrpSpPr>
      <p:grpSpPr>
        <a:xfrm>
          <a:off x="0" y="0"/>
          <a:ext cx="0" cy="0"/>
          <a:chOff x="0" y="0"/>
          <a:chExt cx="0" cy="0"/>
        </a:xfrm>
      </p:grpSpPr>
      <p:sp>
        <p:nvSpPr>
          <p:cNvPr id="97" name="Immagine"/>
          <p:cNvSpPr/>
          <p:nvPr>
            <p:ph type="pic" sz="half" idx="13"/>
          </p:nvPr>
        </p:nvSpPr>
        <p:spPr>
          <a:xfrm>
            <a:off x="6260986" y="4406900"/>
            <a:ext cx="6697779" cy="4711700"/>
          </a:xfrm>
          <a:prstGeom prst="rect">
            <a:avLst/>
          </a:prstGeom>
        </p:spPr>
        <p:txBody>
          <a:bodyPr lIns="91439" tIns="45719" rIns="91439" bIns="45719" anchor="t">
            <a:noAutofit/>
          </a:bodyPr>
          <a:lstStyle/>
          <a:p>
            <a:pPr/>
          </a:p>
        </p:txBody>
      </p:sp>
      <p:sp>
        <p:nvSpPr>
          <p:cNvPr id="98" name="Immagine"/>
          <p:cNvSpPr/>
          <p:nvPr>
            <p:ph type="pic" sz="quarter" idx="14"/>
          </p:nvPr>
        </p:nvSpPr>
        <p:spPr>
          <a:xfrm>
            <a:off x="6680200" y="635000"/>
            <a:ext cx="5829302" cy="3517900"/>
          </a:xfrm>
          <a:prstGeom prst="rect">
            <a:avLst/>
          </a:prstGeom>
        </p:spPr>
        <p:txBody>
          <a:bodyPr lIns="91439" tIns="45719" rIns="91439" bIns="45719" anchor="t">
            <a:noAutofit/>
          </a:bodyPr>
          <a:lstStyle/>
          <a:p>
            <a:pPr/>
          </a:p>
        </p:txBody>
      </p:sp>
      <p:sp>
        <p:nvSpPr>
          <p:cNvPr id="99" name="Immagine"/>
          <p:cNvSpPr/>
          <p:nvPr>
            <p:ph type="pic" sz="half" idx="15"/>
          </p:nvPr>
        </p:nvSpPr>
        <p:spPr>
          <a:xfrm>
            <a:off x="482600" y="609600"/>
            <a:ext cx="5728881" cy="8394700"/>
          </a:xfrm>
          <a:prstGeom prst="rect">
            <a:avLst/>
          </a:prstGeom>
        </p:spPr>
        <p:txBody>
          <a:bodyPr lIns="91439" tIns="45719" rIns="91439" bIns="45719" anchor="t">
            <a:noAutofit/>
          </a:bodyPr>
          <a:lstStyle/>
          <a:p>
            <a:pPr/>
          </a:p>
        </p:txBody>
      </p:sp>
      <p:sp>
        <p:nvSpPr>
          <p:cNvPr id="100"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Linea"/>
          <p:cNvSpPr/>
          <p:nvPr/>
        </p:nvSpPr>
        <p:spPr>
          <a:xfrm>
            <a:off x="507999" y="2171700"/>
            <a:ext cx="11997293" cy="0"/>
          </a:xfrm>
          <a:prstGeom prst="line">
            <a:avLst/>
          </a:prstGeom>
          <a:ln w="12700">
            <a:solidFill>
              <a:srgbClr val="444444">
                <a:alpha val="30000"/>
              </a:srgbClr>
            </a:solidFill>
            <a:miter lim="400000"/>
          </a:ln>
        </p:spPr>
        <p:txBody>
          <a:bodyPr lIns="45718" tIns="45718" rIns="45718" bIns="45718"/>
          <a:lstStyle/>
          <a:p>
            <a:pPr/>
          </a:p>
        </p:txBody>
      </p:sp>
      <p:sp>
        <p:nvSpPr>
          <p:cNvPr id="3" name="Linea"/>
          <p:cNvSpPr/>
          <p:nvPr/>
        </p:nvSpPr>
        <p:spPr>
          <a:xfrm>
            <a:off x="507999" y="635000"/>
            <a:ext cx="11997293" cy="0"/>
          </a:xfrm>
          <a:prstGeom prst="line">
            <a:avLst/>
          </a:prstGeom>
          <a:ln w="12700">
            <a:solidFill>
              <a:srgbClr val="444444">
                <a:alpha val="30000"/>
              </a:srgbClr>
            </a:solidFill>
            <a:miter lim="400000"/>
          </a:ln>
        </p:spPr>
        <p:txBody>
          <a:bodyPr lIns="45718" tIns="45718" rIns="45718" bIns="45718"/>
          <a:lstStyle/>
          <a:p>
            <a:pPr/>
          </a:p>
        </p:txBody>
      </p:sp>
      <p:sp>
        <p:nvSpPr>
          <p:cNvPr id="4" name="Titolo Testo"/>
          <p:cNvSpPr txBox="1"/>
          <p:nvPr>
            <p:ph type="title"/>
          </p:nvPr>
        </p:nvSpPr>
        <p:spPr>
          <a:xfrm>
            <a:off x="508000" y="800100"/>
            <a:ext cx="11988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Titolo Testo</a:t>
            </a:r>
          </a:p>
        </p:txBody>
      </p:sp>
      <p:sp>
        <p:nvSpPr>
          <p:cNvPr id="5" name="Corpo livello uno…"/>
          <p:cNvSpPr txBox="1"/>
          <p:nvPr>
            <p:ph type="body" idx="1"/>
          </p:nvPr>
        </p:nvSpPr>
        <p:spPr>
          <a:xfrm>
            <a:off x="508000" y="2628900"/>
            <a:ext cx="11988800" cy="609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Corpo livello uno</a:t>
            </a:r>
          </a:p>
          <a:p>
            <a:pPr lvl="1"/>
            <a:r>
              <a:t>Corpo livello due</a:t>
            </a:r>
          </a:p>
          <a:p>
            <a:pPr lvl="2"/>
            <a:r>
              <a:t>Corpo livello tre</a:t>
            </a:r>
          </a:p>
          <a:p>
            <a:pPr lvl="3"/>
            <a:r>
              <a:t>Corpo livello quattro</a:t>
            </a:r>
          </a:p>
          <a:p>
            <a:pPr lvl="4"/>
            <a:r>
              <a:t>Corpo livello cinque</a:t>
            </a:r>
          </a:p>
        </p:txBody>
      </p:sp>
      <p:sp>
        <p:nvSpPr>
          <p:cNvPr id="6" name="Numero diapositiva"/>
          <p:cNvSpPr txBox="1"/>
          <p:nvPr>
            <p:ph type="sldNum" sz="quarter" idx="2"/>
          </p:nvPr>
        </p:nvSpPr>
        <p:spPr>
          <a:xfrm>
            <a:off x="6324599" y="9258300"/>
            <a:ext cx="342901" cy="406400"/>
          </a:xfrm>
          <a:prstGeom prst="rect">
            <a:avLst/>
          </a:prstGeom>
          <a:ln w="12700">
            <a:miter lim="400000"/>
          </a:ln>
        </p:spPr>
        <p:txBody>
          <a:bodyPr wrap="none" lIns="50800" tIns="50800" rIns="50800" bIns="50800">
            <a:spAutoFit/>
          </a:bodyPr>
          <a:lstStyle>
            <a:lvl1pPr>
              <a:defRPr sz="1800">
                <a:solidFill>
                  <a:srgbClr val="4C4946"/>
                </a:solidFill>
                <a:latin typeface="Palatino"/>
                <a:ea typeface="Palatino"/>
                <a:cs typeface="Palatino"/>
                <a:sym typeface="Palatino"/>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transition xmlns:p14="http://schemas.microsoft.com/office/powerpoint/2010/main" spd="med" advClick="1"/>
  <p:txStyles>
    <p:titleStyle>
      <a:lvl1pPr marL="0" marR="0" indent="0" algn="ctr" defTabSz="584200" rtl="0" latinLnBrk="0">
        <a:lnSpc>
          <a:spcPct val="90000"/>
        </a:lnSpc>
        <a:spcBef>
          <a:spcPts val="1600"/>
        </a:spcBef>
        <a:spcAft>
          <a:spcPts val="0"/>
        </a:spcAft>
        <a:buClrTx/>
        <a:buSzTx/>
        <a:buFontTx/>
        <a:buNone/>
        <a:tabLst/>
        <a:defRPr b="0" baseline="0" cap="none" i="0" spc="0" strike="noStrike" sz="7000" u="none">
          <a:ln>
            <a:noFill/>
          </a:ln>
          <a:solidFill>
            <a:srgbClr val="D93E2B"/>
          </a:solidFill>
          <a:uFillTx/>
          <a:latin typeface="Bodoni SvtyTwo ITC TT-Book"/>
          <a:ea typeface="Bodoni SvtyTwo ITC TT-Book"/>
          <a:cs typeface="Bodoni SvtyTwo ITC TT-Book"/>
          <a:sym typeface="Bodoni SvtyTwo ITC TT-Book"/>
        </a:defRPr>
      </a:lvl1pPr>
      <a:lvl2pPr marL="0" marR="0" indent="0" algn="ctr" defTabSz="584200" rtl="0" latinLnBrk="0">
        <a:lnSpc>
          <a:spcPct val="90000"/>
        </a:lnSpc>
        <a:spcBef>
          <a:spcPts val="1600"/>
        </a:spcBef>
        <a:spcAft>
          <a:spcPts val="0"/>
        </a:spcAft>
        <a:buClrTx/>
        <a:buSzTx/>
        <a:buFontTx/>
        <a:buNone/>
        <a:tabLst/>
        <a:defRPr b="0" baseline="0" cap="none" i="0" spc="0" strike="noStrike" sz="7000" u="none">
          <a:ln>
            <a:noFill/>
          </a:ln>
          <a:solidFill>
            <a:srgbClr val="D93E2B"/>
          </a:solidFill>
          <a:uFillTx/>
          <a:latin typeface="Bodoni SvtyTwo ITC TT-Book"/>
          <a:ea typeface="Bodoni SvtyTwo ITC TT-Book"/>
          <a:cs typeface="Bodoni SvtyTwo ITC TT-Book"/>
          <a:sym typeface="Bodoni SvtyTwo ITC TT-Book"/>
        </a:defRPr>
      </a:lvl2pPr>
      <a:lvl3pPr marL="0" marR="0" indent="0" algn="ctr" defTabSz="584200" rtl="0" latinLnBrk="0">
        <a:lnSpc>
          <a:spcPct val="90000"/>
        </a:lnSpc>
        <a:spcBef>
          <a:spcPts val="1600"/>
        </a:spcBef>
        <a:spcAft>
          <a:spcPts val="0"/>
        </a:spcAft>
        <a:buClrTx/>
        <a:buSzTx/>
        <a:buFontTx/>
        <a:buNone/>
        <a:tabLst/>
        <a:defRPr b="0" baseline="0" cap="none" i="0" spc="0" strike="noStrike" sz="7000" u="none">
          <a:ln>
            <a:noFill/>
          </a:ln>
          <a:solidFill>
            <a:srgbClr val="D93E2B"/>
          </a:solidFill>
          <a:uFillTx/>
          <a:latin typeface="Bodoni SvtyTwo ITC TT-Book"/>
          <a:ea typeface="Bodoni SvtyTwo ITC TT-Book"/>
          <a:cs typeface="Bodoni SvtyTwo ITC TT-Book"/>
          <a:sym typeface="Bodoni SvtyTwo ITC TT-Book"/>
        </a:defRPr>
      </a:lvl3pPr>
      <a:lvl4pPr marL="0" marR="0" indent="0" algn="ctr" defTabSz="584200" rtl="0" latinLnBrk="0">
        <a:lnSpc>
          <a:spcPct val="90000"/>
        </a:lnSpc>
        <a:spcBef>
          <a:spcPts val="1600"/>
        </a:spcBef>
        <a:spcAft>
          <a:spcPts val="0"/>
        </a:spcAft>
        <a:buClrTx/>
        <a:buSzTx/>
        <a:buFontTx/>
        <a:buNone/>
        <a:tabLst/>
        <a:defRPr b="0" baseline="0" cap="none" i="0" spc="0" strike="noStrike" sz="7000" u="none">
          <a:ln>
            <a:noFill/>
          </a:ln>
          <a:solidFill>
            <a:srgbClr val="D93E2B"/>
          </a:solidFill>
          <a:uFillTx/>
          <a:latin typeface="Bodoni SvtyTwo ITC TT-Book"/>
          <a:ea typeface="Bodoni SvtyTwo ITC TT-Book"/>
          <a:cs typeface="Bodoni SvtyTwo ITC TT-Book"/>
          <a:sym typeface="Bodoni SvtyTwo ITC TT-Book"/>
        </a:defRPr>
      </a:lvl4pPr>
      <a:lvl5pPr marL="0" marR="0" indent="0" algn="ctr" defTabSz="584200" rtl="0" latinLnBrk="0">
        <a:lnSpc>
          <a:spcPct val="90000"/>
        </a:lnSpc>
        <a:spcBef>
          <a:spcPts val="1600"/>
        </a:spcBef>
        <a:spcAft>
          <a:spcPts val="0"/>
        </a:spcAft>
        <a:buClrTx/>
        <a:buSzTx/>
        <a:buFontTx/>
        <a:buNone/>
        <a:tabLst/>
        <a:defRPr b="0" baseline="0" cap="none" i="0" spc="0" strike="noStrike" sz="7000" u="none">
          <a:ln>
            <a:noFill/>
          </a:ln>
          <a:solidFill>
            <a:srgbClr val="D93E2B"/>
          </a:solidFill>
          <a:uFillTx/>
          <a:latin typeface="Bodoni SvtyTwo ITC TT-Book"/>
          <a:ea typeface="Bodoni SvtyTwo ITC TT-Book"/>
          <a:cs typeface="Bodoni SvtyTwo ITC TT-Book"/>
          <a:sym typeface="Bodoni SvtyTwo ITC TT-Book"/>
        </a:defRPr>
      </a:lvl5pPr>
      <a:lvl6pPr marL="0" marR="0" indent="0" algn="ctr" defTabSz="584200" rtl="0" latinLnBrk="0">
        <a:lnSpc>
          <a:spcPct val="90000"/>
        </a:lnSpc>
        <a:spcBef>
          <a:spcPts val="1600"/>
        </a:spcBef>
        <a:spcAft>
          <a:spcPts val="0"/>
        </a:spcAft>
        <a:buClrTx/>
        <a:buSzTx/>
        <a:buFontTx/>
        <a:buNone/>
        <a:tabLst/>
        <a:defRPr b="0" baseline="0" cap="none" i="0" spc="0" strike="noStrike" sz="7000" u="none">
          <a:ln>
            <a:noFill/>
          </a:ln>
          <a:solidFill>
            <a:srgbClr val="D93E2B"/>
          </a:solidFill>
          <a:uFillTx/>
          <a:latin typeface="Bodoni SvtyTwo ITC TT-Book"/>
          <a:ea typeface="Bodoni SvtyTwo ITC TT-Book"/>
          <a:cs typeface="Bodoni SvtyTwo ITC TT-Book"/>
          <a:sym typeface="Bodoni SvtyTwo ITC TT-Book"/>
        </a:defRPr>
      </a:lvl6pPr>
      <a:lvl7pPr marL="0" marR="0" indent="0" algn="ctr" defTabSz="584200" rtl="0" latinLnBrk="0">
        <a:lnSpc>
          <a:spcPct val="90000"/>
        </a:lnSpc>
        <a:spcBef>
          <a:spcPts val="1600"/>
        </a:spcBef>
        <a:spcAft>
          <a:spcPts val="0"/>
        </a:spcAft>
        <a:buClrTx/>
        <a:buSzTx/>
        <a:buFontTx/>
        <a:buNone/>
        <a:tabLst/>
        <a:defRPr b="0" baseline="0" cap="none" i="0" spc="0" strike="noStrike" sz="7000" u="none">
          <a:ln>
            <a:noFill/>
          </a:ln>
          <a:solidFill>
            <a:srgbClr val="D93E2B"/>
          </a:solidFill>
          <a:uFillTx/>
          <a:latin typeface="Bodoni SvtyTwo ITC TT-Book"/>
          <a:ea typeface="Bodoni SvtyTwo ITC TT-Book"/>
          <a:cs typeface="Bodoni SvtyTwo ITC TT-Book"/>
          <a:sym typeface="Bodoni SvtyTwo ITC TT-Book"/>
        </a:defRPr>
      </a:lvl7pPr>
      <a:lvl8pPr marL="0" marR="0" indent="0" algn="ctr" defTabSz="584200" rtl="0" latinLnBrk="0">
        <a:lnSpc>
          <a:spcPct val="90000"/>
        </a:lnSpc>
        <a:spcBef>
          <a:spcPts val="1600"/>
        </a:spcBef>
        <a:spcAft>
          <a:spcPts val="0"/>
        </a:spcAft>
        <a:buClrTx/>
        <a:buSzTx/>
        <a:buFontTx/>
        <a:buNone/>
        <a:tabLst/>
        <a:defRPr b="0" baseline="0" cap="none" i="0" spc="0" strike="noStrike" sz="7000" u="none">
          <a:ln>
            <a:noFill/>
          </a:ln>
          <a:solidFill>
            <a:srgbClr val="D93E2B"/>
          </a:solidFill>
          <a:uFillTx/>
          <a:latin typeface="Bodoni SvtyTwo ITC TT-Book"/>
          <a:ea typeface="Bodoni SvtyTwo ITC TT-Book"/>
          <a:cs typeface="Bodoni SvtyTwo ITC TT-Book"/>
          <a:sym typeface="Bodoni SvtyTwo ITC TT-Book"/>
        </a:defRPr>
      </a:lvl8pPr>
      <a:lvl9pPr marL="0" marR="0" indent="0" algn="ctr" defTabSz="584200" rtl="0" latinLnBrk="0">
        <a:lnSpc>
          <a:spcPct val="90000"/>
        </a:lnSpc>
        <a:spcBef>
          <a:spcPts val="1600"/>
        </a:spcBef>
        <a:spcAft>
          <a:spcPts val="0"/>
        </a:spcAft>
        <a:buClrTx/>
        <a:buSzTx/>
        <a:buFontTx/>
        <a:buNone/>
        <a:tabLst/>
        <a:defRPr b="0" baseline="0" cap="none" i="0" spc="0" strike="noStrike" sz="7000" u="none">
          <a:ln>
            <a:noFill/>
          </a:ln>
          <a:solidFill>
            <a:srgbClr val="D93E2B"/>
          </a:solidFill>
          <a:uFillTx/>
          <a:latin typeface="Bodoni SvtyTwo ITC TT-Book"/>
          <a:ea typeface="Bodoni SvtyTwo ITC TT-Book"/>
          <a:cs typeface="Bodoni SvtyTwo ITC TT-Book"/>
          <a:sym typeface="Bodoni SvtyTwo ITC TT-Book"/>
        </a:defRPr>
      </a:lvl9pPr>
    </p:titleStyle>
    <p:bodyStyle>
      <a:lvl1pPr marL="469900" marR="0" indent="-469900" algn="l" defTabSz="584200" rtl="0" latinLnBrk="0">
        <a:lnSpc>
          <a:spcPct val="100000"/>
        </a:lnSpc>
        <a:spcBef>
          <a:spcPts val="2400"/>
        </a:spcBef>
        <a:spcAft>
          <a:spcPts val="0"/>
        </a:spcAft>
        <a:buClr>
          <a:srgbClr val="929292"/>
        </a:buClr>
        <a:buSzPct val="60000"/>
        <a:buFont typeface="Zapf Dingbats"/>
        <a:buChar char="❖"/>
        <a:tabLst/>
        <a:defRPr b="0" baseline="0" cap="none" i="0" spc="0" strike="noStrike" sz="3600" u="none">
          <a:ln>
            <a:noFill/>
          </a:ln>
          <a:solidFill>
            <a:srgbClr val="414141"/>
          </a:solidFill>
          <a:uFillTx/>
          <a:latin typeface="Palatino"/>
          <a:ea typeface="Palatino"/>
          <a:cs typeface="Palatino"/>
          <a:sym typeface="Palatino"/>
        </a:defRPr>
      </a:lvl1pPr>
      <a:lvl2pPr marL="939800" marR="0" indent="-469900" algn="l" defTabSz="584200" rtl="0" latinLnBrk="0">
        <a:lnSpc>
          <a:spcPct val="100000"/>
        </a:lnSpc>
        <a:spcBef>
          <a:spcPts val="2400"/>
        </a:spcBef>
        <a:spcAft>
          <a:spcPts val="0"/>
        </a:spcAft>
        <a:buClr>
          <a:srgbClr val="929292"/>
        </a:buClr>
        <a:buSzPct val="60000"/>
        <a:buFont typeface="Zapf Dingbats"/>
        <a:buChar char="❖"/>
        <a:tabLst/>
        <a:defRPr b="0" baseline="0" cap="none" i="0" spc="0" strike="noStrike" sz="3600" u="none">
          <a:ln>
            <a:noFill/>
          </a:ln>
          <a:solidFill>
            <a:srgbClr val="414141"/>
          </a:solidFill>
          <a:uFillTx/>
          <a:latin typeface="Palatino"/>
          <a:ea typeface="Palatino"/>
          <a:cs typeface="Palatino"/>
          <a:sym typeface="Palatino"/>
        </a:defRPr>
      </a:lvl2pPr>
      <a:lvl3pPr marL="1409700" marR="0" indent="-469900" algn="l" defTabSz="584200" rtl="0" latinLnBrk="0">
        <a:lnSpc>
          <a:spcPct val="100000"/>
        </a:lnSpc>
        <a:spcBef>
          <a:spcPts val="2400"/>
        </a:spcBef>
        <a:spcAft>
          <a:spcPts val="0"/>
        </a:spcAft>
        <a:buClr>
          <a:srgbClr val="929292"/>
        </a:buClr>
        <a:buSzPct val="60000"/>
        <a:buFont typeface="Zapf Dingbats"/>
        <a:buChar char="❖"/>
        <a:tabLst/>
        <a:defRPr b="0" baseline="0" cap="none" i="0" spc="0" strike="noStrike" sz="3600" u="none">
          <a:ln>
            <a:noFill/>
          </a:ln>
          <a:solidFill>
            <a:srgbClr val="414141"/>
          </a:solidFill>
          <a:uFillTx/>
          <a:latin typeface="Palatino"/>
          <a:ea typeface="Palatino"/>
          <a:cs typeface="Palatino"/>
          <a:sym typeface="Palatino"/>
        </a:defRPr>
      </a:lvl3pPr>
      <a:lvl4pPr marL="1879600" marR="0" indent="-469900" algn="l" defTabSz="584200" rtl="0" latinLnBrk="0">
        <a:lnSpc>
          <a:spcPct val="100000"/>
        </a:lnSpc>
        <a:spcBef>
          <a:spcPts val="2400"/>
        </a:spcBef>
        <a:spcAft>
          <a:spcPts val="0"/>
        </a:spcAft>
        <a:buClr>
          <a:srgbClr val="929292"/>
        </a:buClr>
        <a:buSzPct val="60000"/>
        <a:buFont typeface="Zapf Dingbats"/>
        <a:buChar char="❖"/>
        <a:tabLst/>
        <a:defRPr b="0" baseline="0" cap="none" i="0" spc="0" strike="noStrike" sz="3600" u="none">
          <a:ln>
            <a:noFill/>
          </a:ln>
          <a:solidFill>
            <a:srgbClr val="414141"/>
          </a:solidFill>
          <a:uFillTx/>
          <a:latin typeface="Palatino"/>
          <a:ea typeface="Palatino"/>
          <a:cs typeface="Palatino"/>
          <a:sym typeface="Palatino"/>
        </a:defRPr>
      </a:lvl4pPr>
      <a:lvl5pPr marL="2349500" marR="0" indent="-469900" algn="l" defTabSz="584200" rtl="0" latinLnBrk="0">
        <a:lnSpc>
          <a:spcPct val="100000"/>
        </a:lnSpc>
        <a:spcBef>
          <a:spcPts val="2400"/>
        </a:spcBef>
        <a:spcAft>
          <a:spcPts val="0"/>
        </a:spcAft>
        <a:buClr>
          <a:srgbClr val="929292"/>
        </a:buClr>
        <a:buSzPct val="60000"/>
        <a:buFont typeface="Zapf Dingbats"/>
        <a:buChar char="❖"/>
        <a:tabLst/>
        <a:defRPr b="0" baseline="0" cap="none" i="0" spc="0" strike="noStrike" sz="3600" u="none">
          <a:ln>
            <a:noFill/>
          </a:ln>
          <a:solidFill>
            <a:srgbClr val="414141"/>
          </a:solidFill>
          <a:uFillTx/>
          <a:latin typeface="Palatino"/>
          <a:ea typeface="Palatino"/>
          <a:cs typeface="Palatino"/>
          <a:sym typeface="Palatino"/>
        </a:defRPr>
      </a:lvl5pPr>
      <a:lvl6pPr marL="2819400" marR="0" indent="-469900" algn="l" defTabSz="584200" rtl="0" latinLnBrk="0">
        <a:lnSpc>
          <a:spcPct val="100000"/>
        </a:lnSpc>
        <a:spcBef>
          <a:spcPts val="2400"/>
        </a:spcBef>
        <a:spcAft>
          <a:spcPts val="0"/>
        </a:spcAft>
        <a:buClr>
          <a:srgbClr val="929292"/>
        </a:buClr>
        <a:buSzPct val="60000"/>
        <a:buFont typeface="Zapf Dingbats"/>
        <a:buChar char="❖"/>
        <a:tabLst/>
        <a:defRPr b="0" baseline="0" cap="none" i="0" spc="0" strike="noStrike" sz="3600" u="none">
          <a:ln>
            <a:noFill/>
          </a:ln>
          <a:solidFill>
            <a:srgbClr val="414141"/>
          </a:solidFill>
          <a:uFillTx/>
          <a:latin typeface="Palatino"/>
          <a:ea typeface="Palatino"/>
          <a:cs typeface="Palatino"/>
          <a:sym typeface="Palatino"/>
        </a:defRPr>
      </a:lvl6pPr>
      <a:lvl7pPr marL="3289300" marR="0" indent="-469900" algn="l" defTabSz="584200" rtl="0" latinLnBrk="0">
        <a:lnSpc>
          <a:spcPct val="100000"/>
        </a:lnSpc>
        <a:spcBef>
          <a:spcPts val="2400"/>
        </a:spcBef>
        <a:spcAft>
          <a:spcPts val="0"/>
        </a:spcAft>
        <a:buClr>
          <a:srgbClr val="929292"/>
        </a:buClr>
        <a:buSzPct val="60000"/>
        <a:buFont typeface="Zapf Dingbats"/>
        <a:buChar char="❖"/>
        <a:tabLst/>
        <a:defRPr b="0" baseline="0" cap="none" i="0" spc="0" strike="noStrike" sz="3600" u="none">
          <a:ln>
            <a:noFill/>
          </a:ln>
          <a:solidFill>
            <a:srgbClr val="414141"/>
          </a:solidFill>
          <a:uFillTx/>
          <a:latin typeface="Palatino"/>
          <a:ea typeface="Palatino"/>
          <a:cs typeface="Palatino"/>
          <a:sym typeface="Palatino"/>
        </a:defRPr>
      </a:lvl7pPr>
      <a:lvl8pPr marL="3759200" marR="0" indent="-469900" algn="l" defTabSz="584200" rtl="0" latinLnBrk="0">
        <a:lnSpc>
          <a:spcPct val="100000"/>
        </a:lnSpc>
        <a:spcBef>
          <a:spcPts val="2400"/>
        </a:spcBef>
        <a:spcAft>
          <a:spcPts val="0"/>
        </a:spcAft>
        <a:buClr>
          <a:srgbClr val="929292"/>
        </a:buClr>
        <a:buSzPct val="60000"/>
        <a:buFont typeface="Zapf Dingbats"/>
        <a:buChar char="❖"/>
        <a:tabLst/>
        <a:defRPr b="0" baseline="0" cap="none" i="0" spc="0" strike="noStrike" sz="3600" u="none">
          <a:ln>
            <a:noFill/>
          </a:ln>
          <a:solidFill>
            <a:srgbClr val="414141"/>
          </a:solidFill>
          <a:uFillTx/>
          <a:latin typeface="Palatino"/>
          <a:ea typeface="Palatino"/>
          <a:cs typeface="Palatino"/>
          <a:sym typeface="Palatino"/>
        </a:defRPr>
      </a:lvl8pPr>
      <a:lvl9pPr marL="4229100" marR="0" indent="-469900" algn="l" defTabSz="584200" rtl="0" latinLnBrk="0">
        <a:lnSpc>
          <a:spcPct val="100000"/>
        </a:lnSpc>
        <a:spcBef>
          <a:spcPts val="2400"/>
        </a:spcBef>
        <a:spcAft>
          <a:spcPts val="0"/>
        </a:spcAft>
        <a:buClr>
          <a:srgbClr val="929292"/>
        </a:buClr>
        <a:buSzPct val="60000"/>
        <a:buFont typeface="Zapf Dingbats"/>
        <a:buChar char="❖"/>
        <a:tabLst/>
        <a:defRPr b="0" baseline="0" cap="none" i="0" spc="0" strike="noStrike" sz="3600" u="none">
          <a:ln>
            <a:noFill/>
          </a:ln>
          <a:solidFill>
            <a:srgbClr val="414141"/>
          </a:solidFill>
          <a:uFillTx/>
          <a:latin typeface="Palatino"/>
          <a:ea typeface="Palatino"/>
          <a:cs typeface="Palatino"/>
          <a:sym typeface="Palatino"/>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1pPr>
      <a:lvl2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2pPr>
      <a:lvl3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3pPr>
      <a:lvl4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4pPr>
      <a:lvl5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5pPr>
      <a:lvl6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6pPr>
      <a:lvl7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7pPr>
      <a:lvl8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8pPr>
      <a:lvl9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hyperlink" Target="https://tinyurl.com/y4ntlv9j"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www.online-convert.com/" TargetMode="External"/><Relationship Id="rId3" Type="http://schemas.openxmlformats.org/officeDocument/2006/relationships/hyperlink" Target="https://htmled.it/" TargetMode="External"/><Relationship Id="rId4" Type="http://schemas.openxmlformats.org/officeDocument/2006/relationships/hyperlink" Target="https://convertio.co/it/html-converter" TargetMode="External"/><Relationship Id="rId5" Type="http://schemas.openxmlformats.org/officeDocument/2006/relationships/image" Target="../media/image9.png"/><Relationship Id="rId6" Type="http://schemas.openxmlformats.org/officeDocument/2006/relationships/image" Target="../media/image2.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0.png"/><Relationship Id="rId3" Type="http://schemas.openxmlformats.org/officeDocument/2006/relationships/image" Target="../media/image2.png"/><Relationship Id="rId4" Type="http://schemas.openxmlformats.org/officeDocument/2006/relationships/hyperlink" Target="http://manual.calibre-ebook.com/edit.html" TargetMode="External"/><Relationship Id="rId5" Type="http://schemas.openxmlformats.org/officeDocument/2006/relationships/hyperlink" Target="http://calibre-ebook.com/demo#tutorials" TargetMode="External"/></Relationships>

</file>

<file path=ppt/slides/_rels/slide13.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 Id="rId3" Type="http://schemas.openxmlformats.org/officeDocument/2006/relationships/image" Target="../media/image10.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calibre-ebook.com" TargetMode="External"/><Relationship Id="rId3" Type="http://schemas.openxmlformats.org/officeDocument/2006/relationships/hyperlink" Target="http://calibre-ebook.com/demo" TargetMode="External"/><Relationship Id="rId4" Type="http://schemas.openxmlformats.org/officeDocument/2006/relationships/image" Target="../media/image12.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jpeg"/><Relationship Id="rId3" Type="http://schemas.openxmlformats.org/officeDocument/2006/relationships/image" Target="../media/image2.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pixlr.com/editor/" TargetMode="External"/><Relationship Id="rId3" Type="http://schemas.openxmlformats.org/officeDocument/2006/relationships/hyperlink" Target="http://www.gimp.org" TargetMode="External"/><Relationship Id="rId4" Type="http://schemas.openxmlformats.org/officeDocument/2006/relationships/hyperlink" Target="https://photos.google.com/" TargetMode="External"/></Relationships>

</file>

<file path=ppt/slides/_rels/slide17.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3.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png"/><Relationship Id="rId3" Type="http://schemas.openxmlformats.org/officeDocument/2006/relationships/image" Target="../media/image15.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jpeg"/><Relationship Id="rId3" Type="http://schemas.openxmlformats.org/officeDocument/2006/relationships/image" Target="../media/image9.jpeg"/><Relationship Id="rId4" Type="http://schemas.openxmlformats.org/officeDocument/2006/relationships/image" Target="../media/image1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 Id="rId3" Type="http://schemas.openxmlformats.org/officeDocument/2006/relationships/image" Target="../media/image2.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8.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png"/><Relationship Id="rId3" Type="http://schemas.openxmlformats.org/officeDocument/2006/relationships/image" Target="../media/image2.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png"/><Relationship Id="rId3" Type="http://schemas.openxmlformats.org/officeDocument/2006/relationships/image" Target="../media/image21.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22.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www.w3schools.com/Css/" TargetMode="External"/><Relationship Id="rId3" Type="http://schemas.openxmlformats.org/officeDocument/2006/relationships/hyperlink" Target="https://www.w3schools.com/Css/css_rwd_templates.asp" TargetMode="External"/><Relationship Id="rId4" Type="http://schemas.openxmlformats.org/officeDocument/2006/relationships/image" Target="../media/image23.png"/><Relationship Id="rId5" Type="http://schemas.openxmlformats.org/officeDocument/2006/relationships/image" Target="../media/image24.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png"/><Relationship Id="rId5" Type="http://schemas.openxmlformats.org/officeDocument/2006/relationships/hyperlink" Target="https://www.w3schools.com/css/default.asp" TargetMode="External"/></Relationships>

</file>

<file path=ppt/slides/_rels/slide29.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7.png"/><Relationship Id="rId3" Type="http://schemas.openxmlformats.org/officeDocument/2006/relationships/image" Target="../media/image28.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2.png"/><Relationship Id="rId4" Type="http://schemas.openxmlformats.org/officeDocument/2006/relationships/hyperlink" Target="http://digitalpublishing101.com/" TargetMode="External"/></Relationships>

</file>

<file path=ppt/slides/_rels/slide30.xml.rels><?xml version="1.0" encoding="UTF-8"?>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9.png"/><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png"/><Relationship Id="rId7" Type="http://schemas.openxmlformats.org/officeDocument/2006/relationships/image" Target="../media/image34.png"/><Relationship Id="rId8" Type="http://schemas.openxmlformats.org/officeDocument/2006/relationships/image" Target="../media/image2.png"/><Relationship Id="rId9" Type="http://schemas.openxmlformats.org/officeDocument/2006/relationships/image" Target="../media/image35.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jpeg"/><Relationship Id="rId3" Type="http://schemas.openxmlformats.org/officeDocument/2006/relationships/image" Target="../media/image3.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gif"/></Relationships>

</file>

<file path=ppt/slides/_rels/slide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7.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3" name="ebook-696x392.jpg" descr="ebook-696x392.jpg"/>
          <p:cNvPicPr>
            <a:picLocks noChangeAspect="1"/>
          </p:cNvPicPr>
          <p:nvPr>
            <p:ph type="pic" idx="13"/>
          </p:nvPr>
        </p:nvPicPr>
        <p:blipFill>
          <a:blip r:embed="rId2">
            <a:extLst/>
          </a:blip>
          <a:stretch>
            <a:fillRect/>
          </a:stretch>
        </p:blipFill>
        <p:spPr>
          <a:xfrm>
            <a:off x="469900" y="544560"/>
            <a:ext cx="12065000" cy="5537203"/>
          </a:xfrm>
          <a:prstGeom prst="rect">
            <a:avLst/>
          </a:prstGeom>
        </p:spPr>
      </p:pic>
      <p:sp>
        <p:nvSpPr>
          <p:cNvPr id="174" name="Editoria digitale 2 Come usare Sigil"/>
          <p:cNvSpPr txBox="1"/>
          <p:nvPr>
            <p:ph type="title"/>
          </p:nvPr>
        </p:nvSpPr>
        <p:spPr>
          <a:prstGeom prst="rect">
            <a:avLst/>
          </a:prstGeom>
        </p:spPr>
        <p:txBody>
          <a:bodyPr/>
          <a:lstStyle/>
          <a:p>
            <a:pPr/>
            <a:r>
              <a:t>Editoria digitale 2 Come usare Sigil</a:t>
            </a:r>
          </a:p>
        </p:txBody>
      </p:sp>
      <p:sp>
        <p:nvSpPr>
          <p:cNvPr id="175" name="“L’idea che per realizzare un libro elettronico basti trascrivere al computer un testo di un libro su carta è assolutamente ingenua; il lavoro da fare è molto più…"/>
          <p:cNvSpPr txBox="1"/>
          <p:nvPr>
            <p:ph type="body" sz="quarter" idx="1"/>
          </p:nvPr>
        </p:nvSpPr>
        <p:spPr>
          <a:xfrm>
            <a:off x="8280400" y="6680200"/>
            <a:ext cx="4241800" cy="2413000"/>
          </a:xfrm>
          <a:prstGeom prst="rect">
            <a:avLst/>
          </a:prstGeom>
        </p:spPr>
        <p:txBody>
          <a:bodyPr/>
          <a:lstStyle/>
          <a:p>
            <a:pPr defTabSz="531622">
              <a:lnSpc>
                <a:spcPct val="100000"/>
              </a:lnSpc>
              <a:defRPr i="0" sz="2100">
                <a:solidFill>
                  <a:srgbClr val="323232"/>
                </a:solidFill>
              </a:defRPr>
            </a:pPr>
            <a:r>
              <a:t>“L’idea che per realizzare un libro elettronico basti trascrivere al computer un testo di un libro su carta è assolutamente ingenua; il lavoro da fare è molto più</a:t>
            </a:r>
          </a:p>
          <a:p>
            <a:pPr defTabSz="531622">
              <a:lnSpc>
                <a:spcPct val="100000"/>
              </a:lnSpc>
              <a:defRPr i="0" sz="2100">
                <a:solidFill>
                  <a:srgbClr val="323232"/>
                </a:solidFill>
              </a:defRPr>
            </a:pPr>
            <a:r>
              <a:t>complesso…”. (</a:t>
            </a:r>
            <a:r>
              <a:rPr i="1"/>
              <a:t>Roncaglia 2010</a:t>
            </a:r>
            <a:r>
              <a:t>)</a:t>
            </a:r>
          </a:p>
        </p:txBody>
      </p:sp>
      <p:sp>
        <p:nvSpPr>
          <p:cNvPr id="176" name="Hands-on - 8-18-22-29 ottobre  - 18.00-20.00 https://tinyurl.com/y4ntlv9j"/>
          <p:cNvSpPr txBox="1"/>
          <p:nvPr/>
        </p:nvSpPr>
        <p:spPr>
          <a:xfrm>
            <a:off x="507999" y="6096000"/>
            <a:ext cx="11613359" cy="508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lnSpc>
                <a:spcPct val="110000"/>
              </a:lnSpc>
              <a:defRPr i="1">
                <a:latin typeface="Palatino"/>
                <a:ea typeface="Palatino"/>
                <a:cs typeface="Palatino"/>
                <a:sym typeface="Palatino"/>
              </a:defRPr>
            </a:pPr>
            <a:r>
              <a:t>Hands-on - 8-18-22-29 ottobre  - 18.00-20.00 </a:t>
            </a:r>
            <a:r>
              <a:rPr u="sng">
                <a:solidFill>
                  <a:srgbClr val="0000FF"/>
                </a:solidFill>
                <a:uFill>
                  <a:solidFill>
                    <a:srgbClr val="0000FF"/>
                  </a:solidFill>
                </a:uFill>
                <a:hlinkClick r:id="rId3" invalidUrl="" action="" tgtFrame="" tooltip="" history="1" highlightClick="0" endSnd="0"/>
              </a:rPr>
              <a:t>https://tinyurl.com/y4ntlv9j</a:t>
            </a:r>
          </a:p>
        </p:txBody>
      </p:sp>
      <p:sp>
        <p:nvSpPr>
          <p:cNvPr id="177" name="Nicoletta Salvatori"/>
          <p:cNvSpPr txBox="1"/>
          <p:nvPr/>
        </p:nvSpPr>
        <p:spPr>
          <a:xfrm>
            <a:off x="507999" y="9093200"/>
            <a:ext cx="11613359" cy="508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10000"/>
              </a:lnSpc>
              <a:defRPr b="1" i="1">
                <a:latin typeface="Palatino"/>
                <a:ea typeface="Palatino"/>
                <a:cs typeface="Palatino"/>
                <a:sym typeface="Palatino"/>
              </a:defRPr>
            </a:lvl1pPr>
          </a:lstStyle>
          <a:p>
            <a:pPr/>
            <a:r>
              <a:t>Nicoletta Salvatori</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4" name="Una volta copiato o importato il documento in Sigil, diventa parte del file EPUB. E quando si salva in Sigil, il documento viene salvato nel formato EPUB.…"/>
          <p:cNvSpPr txBox="1"/>
          <p:nvPr>
            <p:ph type="body" idx="1"/>
          </p:nvPr>
        </p:nvSpPr>
        <p:spPr>
          <a:xfrm>
            <a:off x="304800" y="1879600"/>
            <a:ext cx="11988800" cy="7213600"/>
          </a:xfrm>
          <a:prstGeom prst="rect">
            <a:avLst/>
          </a:prstGeom>
        </p:spPr>
        <p:txBody>
          <a:bodyPr/>
          <a:lstStyle/>
          <a:p>
            <a:pPr marL="352425" indent="-352425" defTabSz="438150">
              <a:spcBef>
                <a:spcPts val="1800"/>
              </a:spcBef>
              <a:defRPr sz="2700"/>
            </a:pPr>
            <a:r>
              <a:t>Una volta copiato o importato il documento in Sigil, diventa parte del file EPUB. E quando si salva in Sigil, il documento viene salvato nel formato EPUB.</a:t>
            </a:r>
          </a:p>
          <a:p>
            <a:pPr marL="352425" indent="-352425" defTabSz="438150">
              <a:spcBef>
                <a:spcPts val="1800"/>
              </a:spcBef>
              <a:defRPr sz="2700"/>
            </a:pPr>
            <a:r>
              <a:t>Sigil è progettato per funzionare con </a:t>
            </a:r>
            <a:r>
              <a:rPr b="1"/>
              <a:t>EPUB 2</a:t>
            </a:r>
            <a:r>
              <a:t>, </a:t>
            </a:r>
            <a:br/>
            <a:r>
              <a:t>la versione supportata </a:t>
            </a:r>
            <a:br/>
            <a:r>
              <a:t>dalla maggior parte </a:t>
            </a:r>
            <a:br/>
            <a:r>
              <a:t>dei lettori di e-ink e che è </a:t>
            </a:r>
            <a:br/>
            <a:r>
              <a:t>facilmente convertibile </a:t>
            </a:r>
            <a:br/>
            <a:r>
              <a:t>in altri formati. Supporta anche </a:t>
            </a:r>
            <a:br/>
            <a:r>
              <a:t>alcune funzionalità di </a:t>
            </a:r>
            <a:r>
              <a:rPr b="1"/>
              <a:t>EPUB 3</a:t>
            </a:r>
            <a:r>
              <a:t> </a:t>
            </a:r>
            <a:br/>
            <a:r>
              <a:t>come audio e video, ma </a:t>
            </a:r>
            <a:br/>
            <a:r>
              <a:t>potrebbero non essere </a:t>
            </a:r>
            <a:br/>
            <a:r>
              <a:t>supportate </a:t>
            </a:r>
            <a:br/>
            <a:r>
              <a:t>sulla maggior parte dei </a:t>
            </a:r>
            <a:br/>
            <a:r>
              <a:t>dispositivi.</a:t>
            </a:r>
          </a:p>
        </p:txBody>
      </p:sp>
      <p:pic>
        <p:nvPicPr>
          <p:cNvPr id="245" name="FullSizeRender-5-1000x706.jpg" descr="FullSizeRender-5-1000x706.jpg"/>
          <p:cNvPicPr>
            <a:picLocks noChangeAspect="1"/>
          </p:cNvPicPr>
          <p:nvPr/>
        </p:nvPicPr>
        <p:blipFill>
          <a:blip r:embed="rId2">
            <a:extLst/>
          </a:blip>
          <a:srcRect l="2580" t="0" r="0" b="0"/>
          <a:stretch>
            <a:fillRect/>
          </a:stretch>
        </p:blipFill>
        <p:spPr>
          <a:xfrm>
            <a:off x="5778135" y="4610017"/>
            <a:ext cx="7252065" cy="5255601"/>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7" name="Preparare il file per Sigil"/>
          <p:cNvSpPr txBox="1"/>
          <p:nvPr>
            <p:ph type="title"/>
          </p:nvPr>
        </p:nvSpPr>
        <p:spPr>
          <a:prstGeom prst="rect">
            <a:avLst/>
          </a:prstGeom>
        </p:spPr>
        <p:txBody>
          <a:bodyPr/>
          <a:lstStyle/>
          <a:p>
            <a:pPr/>
            <a:r>
              <a:t>Preparare il file per Sigil</a:t>
            </a:r>
          </a:p>
        </p:txBody>
      </p:sp>
      <p:sp>
        <p:nvSpPr>
          <p:cNvPr id="248" name="Una volta ripulito e ben editato il documento creato da un elaboratore di testi, la prima cosa da fare  è convertilo in HTML  in modo da poterlo importare in Sigil.…"/>
          <p:cNvSpPr txBox="1"/>
          <p:nvPr>
            <p:ph type="body" sz="half" idx="1"/>
          </p:nvPr>
        </p:nvSpPr>
        <p:spPr>
          <a:xfrm>
            <a:off x="88899" y="2324099"/>
            <a:ext cx="4846144" cy="6973146"/>
          </a:xfrm>
          <a:prstGeom prst="rect">
            <a:avLst/>
          </a:prstGeom>
        </p:spPr>
        <p:txBody>
          <a:bodyPr/>
          <a:lstStyle/>
          <a:p>
            <a:pPr marL="258445" indent="-258445" defTabSz="321309">
              <a:spcBef>
                <a:spcPts val="1300"/>
              </a:spcBef>
              <a:defRPr sz="1900"/>
            </a:pPr>
            <a:r>
              <a:t>Una volta ripulito e ben editato il</a:t>
            </a:r>
            <a:br/>
            <a:r>
              <a:t>documento creato da un elaboratore</a:t>
            </a:r>
            <a:br/>
            <a:r>
              <a:t>di testi, la prima cosa da fare </a:t>
            </a:r>
            <a:br/>
            <a:r>
              <a:t>è </a:t>
            </a:r>
            <a:r>
              <a:rPr b="1"/>
              <a:t>convertilo in HTML</a:t>
            </a:r>
            <a:r>
              <a:t> </a:t>
            </a:r>
            <a:br/>
            <a:r>
              <a:t>in modo da poterlo importare in Sigil. </a:t>
            </a:r>
          </a:p>
          <a:p>
            <a:pPr marL="258445" indent="-258445" defTabSz="321309">
              <a:spcBef>
                <a:spcPts val="1300"/>
              </a:spcBef>
              <a:defRPr sz="1900"/>
            </a:pPr>
            <a:r>
              <a:t>Alcuni programmi di </a:t>
            </a:r>
            <a:br/>
            <a:r>
              <a:t>elaborazione testi possono </a:t>
            </a:r>
            <a:br/>
            <a:r>
              <a:t>generare file EPUB o HTML </a:t>
            </a:r>
            <a:br/>
            <a:r>
              <a:t>come output. </a:t>
            </a:r>
            <a:br/>
            <a:r>
              <a:t>E alcuni programmi hanno anche</a:t>
            </a:r>
            <a:br/>
            <a:r>
              <a:t>componenti aggiuntivi </a:t>
            </a:r>
            <a:br/>
            <a:r>
              <a:rPr b="1"/>
              <a:t>per ripulire il loro </a:t>
            </a:r>
            <a:r>
              <a:t>HTML. </a:t>
            </a:r>
          </a:p>
          <a:p>
            <a:pPr marL="258445" indent="-258445" defTabSz="321309">
              <a:spcBef>
                <a:spcPts val="1300"/>
              </a:spcBef>
              <a:defRPr sz="1900"/>
            </a:pPr>
            <a:r>
              <a:t>Esistono convertitori on line come</a:t>
            </a:r>
            <a:br/>
            <a:r>
              <a:t> </a:t>
            </a:r>
            <a:r>
              <a:rPr u="sng">
                <a:solidFill>
                  <a:srgbClr val="0000FF"/>
                </a:solidFill>
                <a:uFill>
                  <a:solidFill>
                    <a:srgbClr val="0000FF"/>
                  </a:solidFill>
                </a:uFill>
                <a:hlinkClick r:id="rId2" invalidUrl="" action="" tgtFrame="" tooltip="" history="1" highlightClick="0" endSnd="0"/>
              </a:rPr>
              <a:t>https://www.online-convert.com/</a:t>
            </a:r>
            <a:r>
              <a:t>  </a:t>
            </a:r>
            <a:br/>
            <a:r>
              <a:t> </a:t>
            </a:r>
            <a:r>
              <a:rPr u="sng">
                <a:solidFill>
                  <a:srgbClr val="0000FF"/>
                </a:solidFill>
                <a:uFill>
                  <a:solidFill>
                    <a:srgbClr val="0000FF"/>
                  </a:solidFill>
                </a:uFill>
                <a:hlinkClick r:id="rId3" invalidUrl="" action="" tgtFrame="" tooltip="" history="1" highlightClick="0" endSnd="0"/>
              </a:rPr>
              <a:t>https://htmled.it/</a:t>
            </a:r>
            <a:r>
              <a:t> </a:t>
            </a:r>
            <a:br/>
            <a:r>
              <a:rPr u="sng">
                <a:solidFill>
                  <a:srgbClr val="0000FF"/>
                </a:solidFill>
                <a:uFill>
                  <a:solidFill>
                    <a:srgbClr val="0000FF"/>
                  </a:solidFill>
                </a:uFill>
                <a:hlinkClick r:id="rId4" invalidUrl="" action="" tgtFrame="" tooltip="" history="1" highlightClick="0" endSnd="0"/>
              </a:rPr>
              <a:t>https://convertio.co/it/html-converter</a:t>
            </a:r>
          </a:p>
          <a:p>
            <a:pPr marL="258445" indent="-258445" defTabSz="321309">
              <a:spcBef>
                <a:spcPts val="1300"/>
              </a:spcBef>
              <a:defRPr sz="1900"/>
            </a:pPr>
            <a:r>
              <a:t>Si può usare anche </a:t>
            </a:r>
            <a:r>
              <a:rPr b="1"/>
              <a:t>CALIBRE</a:t>
            </a:r>
            <a:r>
              <a:t>  </a:t>
            </a:r>
            <a:br/>
            <a:r>
              <a:t> </a:t>
            </a:r>
          </a:p>
        </p:txBody>
      </p:sp>
      <p:pic>
        <p:nvPicPr>
          <p:cNvPr id="249" name="Schermata 2020-09-30 alle 16.45.32.png" descr="Schermata 2020-09-30 alle 16.45.32.png"/>
          <p:cNvPicPr>
            <a:picLocks noChangeAspect="1"/>
          </p:cNvPicPr>
          <p:nvPr/>
        </p:nvPicPr>
        <p:blipFill>
          <a:blip r:embed="rId5">
            <a:extLst/>
          </a:blip>
          <a:srcRect l="2820" t="0" r="1687" b="0"/>
          <a:stretch>
            <a:fillRect/>
          </a:stretch>
        </p:blipFill>
        <p:spPr>
          <a:xfrm>
            <a:off x="4722067" y="2178050"/>
            <a:ext cx="7993996" cy="4763685"/>
          </a:xfrm>
          <a:prstGeom prst="rect">
            <a:avLst/>
          </a:prstGeom>
          <a:ln w="12700">
            <a:miter lim="400000"/>
          </a:ln>
        </p:spPr>
      </p:pic>
      <p:grpSp>
        <p:nvGrpSpPr>
          <p:cNvPr id="252" name="Una volta importato il file html meglio “ripulirlo e miglioralo usando sigil: strumenti - riformatta html - ripara e abbellisci"/>
          <p:cNvGrpSpPr/>
          <p:nvPr/>
        </p:nvGrpSpPr>
        <p:grpSpPr>
          <a:xfrm>
            <a:off x="5245198" y="7503269"/>
            <a:ext cx="6947596" cy="1270002"/>
            <a:chOff x="0" y="0"/>
            <a:chExt cx="6947595" cy="1270001"/>
          </a:xfrm>
        </p:grpSpPr>
        <p:sp>
          <p:nvSpPr>
            <p:cNvPr id="250" name="Rettangolo"/>
            <p:cNvSpPr/>
            <p:nvPr/>
          </p:nvSpPr>
          <p:spPr>
            <a:xfrm>
              <a:off x="-1" y="-1"/>
              <a:ext cx="6947597" cy="1270003"/>
            </a:xfrm>
            <a:prstGeom prst="rect">
              <a:avLst/>
            </a:prstGeom>
            <a:blipFill rotWithShape="1">
              <a:blip r:embed="rId6"/>
              <a:srcRect l="0" t="0" r="0" b="0"/>
              <a:tile tx="0" ty="0" sx="100000" sy="100000" flip="none" algn="tl"/>
            </a:blipFill>
            <a:ln w="12700" cap="flat">
              <a:noFill/>
              <a:miter lim="400000"/>
            </a:ln>
            <a:effectLst/>
          </p:spPr>
          <p:txBody>
            <a:bodyPr wrap="square" lIns="50800" tIns="50800" rIns="50800" bIns="50800" numCol="1" anchor="ctr">
              <a:noAutofit/>
            </a:bodyP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p>
          </p:txBody>
        </p:sp>
        <p:sp>
          <p:nvSpPr>
            <p:cNvPr id="251" name="Una volta importato il file html meglio “ripulirlo e miglioralo usando sigil: strumenti - riformatta html - ripara e abbellisci"/>
            <p:cNvSpPr txBox="1"/>
            <p:nvPr/>
          </p:nvSpPr>
          <p:spPr>
            <a:xfrm>
              <a:off x="-1" y="36943"/>
              <a:ext cx="6947597" cy="119611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lvl1pPr>
            </a:lstStyle>
            <a:p>
              <a:pPr/>
              <a:r>
                <a:t>Una volta importato il file html meglio “ripulirlo e miglioralo usando sigil: strumenti - riformatta html - ripara e abbellisci</a:t>
              </a:r>
            </a:p>
          </p:txBody>
        </p:sp>
      </p:gr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4" name="Calibre: utile e versatile"/>
          <p:cNvSpPr txBox="1"/>
          <p:nvPr>
            <p:ph type="title"/>
          </p:nvPr>
        </p:nvSpPr>
        <p:spPr>
          <a:prstGeom prst="rect">
            <a:avLst/>
          </a:prstGeom>
        </p:spPr>
        <p:txBody>
          <a:bodyPr/>
          <a:lstStyle/>
          <a:p>
            <a:pPr/>
            <a:r>
              <a:t>Calibre: utile e versatile</a:t>
            </a:r>
          </a:p>
        </p:txBody>
      </p:sp>
      <p:sp>
        <p:nvSpPr>
          <p:cNvPr id="255" name="Calibre è un programma “open source” per la lettura, archivazione, conversione di eBook disponibile per Linux, OSX e Windows.…"/>
          <p:cNvSpPr txBox="1"/>
          <p:nvPr>
            <p:ph type="body" sz="half" idx="1"/>
          </p:nvPr>
        </p:nvSpPr>
        <p:spPr>
          <a:xfrm>
            <a:off x="507999" y="2208707"/>
            <a:ext cx="6517732" cy="6936386"/>
          </a:xfrm>
          <a:prstGeom prst="rect">
            <a:avLst/>
          </a:prstGeom>
        </p:spPr>
        <p:txBody>
          <a:bodyPr/>
          <a:lstStyle/>
          <a:p>
            <a:pPr marL="0" indent="0" defTabSz="414780">
              <a:spcBef>
                <a:spcPts val="1200"/>
              </a:spcBef>
              <a:buSzTx/>
              <a:buNone/>
              <a:defRPr b="1" sz="2100"/>
            </a:pPr>
          </a:p>
          <a:p>
            <a:pPr marL="278024" indent="-278024" defTabSz="414780">
              <a:spcBef>
                <a:spcPts val="1200"/>
              </a:spcBef>
              <a:defRPr b="1" sz="2100"/>
            </a:pPr>
            <a:r>
              <a:t>Calibre </a:t>
            </a:r>
            <a:r>
              <a:rPr b="0"/>
              <a:t>è un programma</a:t>
            </a:r>
            <a:r>
              <a:t> “open source” </a:t>
            </a:r>
            <a:r>
              <a:rPr b="0"/>
              <a:t>per la </a:t>
            </a:r>
            <a:r>
              <a:t>lettura</a:t>
            </a:r>
            <a:r>
              <a:rPr b="0"/>
              <a:t>, archivazione, conversione di eBook disponibile per Linux, OSX e Windows. </a:t>
            </a:r>
          </a:p>
          <a:p>
            <a:pPr marL="278024" indent="-278024" defTabSz="414780">
              <a:spcBef>
                <a:spcPts val="1200"/>
              </a:spcBef>
              <a:defRPr sz="2100"/>
            </a:pPr>
            <a:r>
              <a:t>Consente sia la gestione di una propria libreria di eBook in vai formati, sia la conversione degli eBook fra i diversi formati. </a:t>
            </a:r>
          </a:p>
          <a:p>
            <a:pPr marL="278024" indent="-278024" defTabSz="414780">
              <a:spcBef>
                <a:spcPts val="1200"/>
              </a:spcBef>
              <a:defRPr sz="2100"/>
            </a:pPr>
            <a:r>
              <a:t>Consente anche di intervenire sulle caratteristiche dei file, sia sui metadati (es: copertina, titolo, autore…) sia sulle caratteristiche di impaginazione (formazione dei paragrafi, del sommario…). </a:t>
            </a:r>
          </a:p>
          <a:p>
            <a:pPr marL="278024" indent="-278024" defTabSz="414780">
              <a:spcBef>
                <a:spcPts val="1200"/>
              </a:spcBef>
              <a:defRPr cap="all" sz="2100"/>
            </a:pPr>
            <a:r>
              <a:t>è</a:t>
            </a:r>
            <a:r>
              <a:rPr cap="none"/>
              <a:t> il miglior software per la conversione di eBook fra un formato ed un altro (ad esempio da PDF a ePub).</a:t>
            </a:r>
          </a:p>
          <a:p>
            <a:pPr marL="0" indent="0" defTabSz="414780">
              <a:spcBef>
                <a:spcPts val="1200"/>
              </a:spcBef>
              <a:buSzTx/>
              <a:buNone/>
              <a:defRPr b="1" sz="2100"/>
            </a:pPr>
            <a:r>
              <a:t>Può essere usato anche come eBook editor al posto di Sigil</a:t>
            </a:r>
          </a:p>
        </p:txBody>
      </p:sp>
      <p:pic>
        <p:nvPicPr>
          <p:cNvPr id="256" name="Schermata 2014-04-09 alle 12.37.36.png" descr="Schermata 2014-04-09 alle 12.37.36.png"/>
          <p:cNvPicPr>
            <a:picLocks noChangeAspect="1"/>
          </p:cNvPicPr>
          <p:nvPr/>
        </p:nvPicPr>
        <p:blipFill>
          <a:blip r:embed="rId2">
            <a:extLst/>
          </a:blip>
          <a:stretch>
            <a:fillRect/>
          </a:stretch>
        </p:blipFill>
        <p:spPr>
          <a:xfrm>
            <a:off x="7843739" y="2324100"/>
            <a:ext cx="4182963" cy="2530619"/>
          </a:xfrm>
          <a:prstGeom prst="rect">
            <a:avLst/>
          </a:prstGeom>
          <a:ln w="12700">
            <a:miter lim="400000"/>
          </a:ln>
        </p:spPr>
      </p:pic>
      <p:grpSp>
        <p:nvGrpSpPr>
          <p:cNvPr id="259" name="Manuali e tutorial…"/>
          <p:cNvGrpSpPr/>
          <p:nvPr/>
        </p:nvGrpSpPr>
        <p:grpSpPr>
          <a:xfrm>
            <a:off x="8421065" y="5000766"/>
            <a:ext cx="3028313" cy="4684963"/>
            <a:chOff x="0" y="0"/>
            <a:chExt cx="3028312" cy="4684962"/>
          </a:xfrm>
        </p:grpSpPr>
        <p:sp>
          <p:nvSpPr>
            <p:cNvPr id="257" name="Rettangolo"/>
            <p:cNvSpPr/>
            <p:nvPr/>
          </p:nvSpPr>
          <p:spPr>
            <a:xfrm>
              <a:off x="-1" y="-1"/>
              <a:ext cx="3028314" cy="4684964"/>
            </a:xfrm>
            <a:prstGeom prst="rect">
              <a:avLst/>
            </a:prstGeom>
            <a:blipFill rotWithShape="1">
              <a:blip r:embed="rId3"/>
              <a:srcRect l="0" t="0" r="0" b="0"/>
              <a:tile tx="0" ty="0" sx="100000" sy="100000" flip="none" algn="tl"/>
            </a:blipFill>
            <a:ln w="12700" cap="flat">
              <a:noFill/>
              <a:miter lim="400000"/>
            </a:ln>
            <a:effectLst/>
          </p:spPr>
          <p:txBody>
            <a:bodyPr wrap="square" lIns="50800" tIns="50800" rIns="50800" bIns="50800" numCol="1" anchor="ctr">
              <a:noAutofit/>
            </a:bodyPr>
            <a:lstStyle/>
            <a:p>
              <a:pPr>
                <a:defRPr sz="2800">
                  <a:solidFill>
                    <a:srgbClr val="FFFFFF"/>
                  </a:solidFill>
                  <a:effectLst>
                    <a:outerShdw sx="100000" sy="100000" kx="0" ky="0" algn="b" rotWithShape="0" blurRad="25400" dist="33948" dir="2700000">
                      <a:srgbClr val="3B3936"/>
                    </a:outerShdw>
                  </a:effectLst>
                  <a:latin typeface="Palatino"/>
                  <a:ea typeface="Palatino"/>
                  <a:cs typeface="Palatino"/>
                  <a:sym typeface="Palatino"/>
                </a:defRPr>
              </a:pPr>
            </a:p>
          </p:txBody>
        </p:sp>
        <p:sp>
          <p:nvSpPr>
            <p:cNvPr id="258" name="Manuali e tutorial…"/>
            <p:cNvSpPr txBox="1"/>
            <p:nvPr/>
          </p:nvSpPr>
          <p:spPr>
            <a:xfrm>
              <a:off x="-1" y="678780"/>
              <a:ext cx="3028314" cy="3327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defRPr b="1" sz="2600">
                  <a:solidFill>
                    <a:srgbClr val="FFFFFF"/>
                  </a:solidFill>
                  <a:effectLst>
                    <a:outerShdw sx="100000" sy="100000" kx="0" ky="0" algn="b" rotWithShape="0" blurRad="25400" dist="33948" dir="2700000">
                      <a:srgbClr val="3B3936"/>
                    </a:outerShdw>
                  </a:effectLst>
                  <a:latin typeface="Arial"/>
                  <a:ea typeface="Arial"/>
                  <a:cs typeface="Arial"/>
                  <a:sym typeface="Arial"/>
                </a:defRPr>
              </a:pPr>
              <a:r>
                <a:t>Manuali e tutorial</a:t>
              </a:r>
            </a:p>
            <a:p>
              <a:pPr>
                <a:defRPr sz="2600">
                  <a:solidFill>
                    <a:srgbClr val="FFFFFF"/>
                  </a:solidFill>
                  <a:effectLst>
                    <a:outerShdw sx="100000" sy="100000" kx="0" ky="0" algn="b" rotWithShape="0" blurRad="25400" dist="33948" dir="2700000">
                      <a:srgbClr val="3B3936"/>
                    </a:outerShdw>
                  </a:effectLst>
                  <a:latin typeface="Arial"/>
                  <a:ea typeface="Arial"/>
                  <a:cs typeface="Arial"/>
                  <a:sym typeface="Arial"/>
                </a:defRPr>
              </a:pPr>
            </a:p>
            <a:p>
              <a:pPr>
                <a:defRPr sz="2600" u="sng">
                  <a:solidFill>
                    <a:srgbClr val="FFFFFF"/>
                  </a:solidFill>
                  <a:effectLst>
                    <a:outerShdw sx="100000" sy="100000" kx="0" ky="0" algn="b" rotWithShape="0" blurRad="25400" dist="33948" dir="2700000">
                      <a:srgbClr val="3B3936"/>
                    </a:outerShdw>
                  </a:effectLst>
                  <a:latin typeface="Arial"/>
                  <a:ea typeface="Arial"/>
                  <a:cs typeface="Arial"/>
                  <a:sym typeface="Arial"/>
                </a:defRPr>
              </a:pPr>
              <a:r>
                <a:rPr>
                  <a:solidFill>
                    <a:srgbClr val="0000FF"/>
                  </a:solidFill>
                  <a:uFill>
                    <a:solidFill>
                      <a:srgbClr val="0000FF"/>
                    </a:solidFill>
                  </a:uFill>
                  <a:hlinkClick r:id="rId4" invalidUrl="" action="" tgtFrame="" tooltip="" history="1" highlightClick="0" endSnd="0"/>
                </a:rPr>
                <a:t>manuale.calibre-ebook.com/edit.html</a:t>
              </a:r>
              <a:r>
                <a:rPr u="none"/>
                <a:t> </a:t>
              </a:r>
            </a:p>
            <a:p>
              <a:pPr>
                <a:defRPr sz="2600">
                  <a:solidFill>
                    <a:srgbClr val="FFFFFF"/>
                  </a:solidFill>
                  <a:effectLst>
                    <a:outerShdw sx="100000" sy="100000" kx="0" ky="0" algn="b" rotWithShape="0" blurRad="25400" dist="33948" dir="2700000">
                      <a:srgbClr val="3B3936"/>
                    </a:outerShdw>
                  </a:effectLst>
                  <a:latin typeface="Arial"/>
                  <a:ea typeface="Arial"/>
                  <a:cs typeface="Arial"/>
                  <a:sym typeface="Arial"/>
                </a:defRPr>
              </a:pPr>
            </a:p>
            <a:p>
              <a:pPr>
                <a:defRPr sz="2600" u="sng">
                  <a:solidFill>
                    <a:srgbClr val="FFFFFF"/>
                  </a:solidFill>
                  <a:effectLst>
                    <a:outerShdw sx="100000" sy="100000" kx="0" ky="0" algn="b" rotWithShape="0" blurRad="25400" dist="33948" dir="2700000">
                      <a:srgbClr val="3B3936"/>
                    </a:outerShdw>
                  </a:effectLst>
                  <a:latin typeface="Arial"/>
                  <a:ea typeface="Arial"/>
                  <a:cs typeface="Arial"/>
                  <a:sym typeface="Arial"/>
                </a:defRPr>
              </a:pPr>
              <a:r>
                <a:rPr>
                  <a:solidFill>
                    <a:srgbClr val="0000FF"/>
                  </a:solidFill>
                  <a:uFill>
                    <a:solidFill>
                      <a:srgbClr val="0000FF"/>
                    </a:solidFill>
                  </a:uFill>
                  <a:hlinkClick r:id="rId5" invalidUrl="" action="" tgtFrame="" tooltip="" history="1" highlightClick="0" endSnd="0"/>
                </a:rPr>
                <a:t>calibre-ebook.com/demo#tutorials</a:t>
              </a:r>
              <a:r>
                <a:rPr sz="2800" u="none">
                  <a:latin typeface="Palatino"/>
                  <a:ea typeface="Palatino"/>
                  <a:cs typeface="Palatino"/>
                  <a:sym typeface="Palatino"/>
                </a:rPr>
                <a:t> </a:t>
              </a:r>
            </a:p>
          </p:txBody>
        </p:sp>
      </p:grpSp>
      <p:sp>
        <p:nvSpPr>
          <p:cNvPr id="260" name="di eBook"/>
          <p:cNvSpPr txBox="1"/>
          <p:nvPr/>
        </p:nvSpPr>
        <p:spPr>
          <a:xfrm>
            <a:off x="9031278" y="3411608"/>
            <a:ext cx="2061883" cy="609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91583" indent="-391583" algn="l">
              <a:spcBef>
                <a:spcPts val="1800"/>
              </a:spcBef>
              <a:buClr>
                <a:srgbClr val="929292"/>
              </a:buClr>
              <a:buSzPct val="60000"/>
              <a:buFont typeface="Zapf Dingbats"/>
              <a:buChar char="❖"/>
              <a:defRPr b="1" sz="3000">
                <a:latin typeface="Palatino"/>
                <a:ea typeface="Palatino"/>
                <a:cs typeface="Palatino"/>
                <a:sym typeface="Palatino"/>
              </a:defRPr>
            </a:lvl1pPr>
          </a:lstStyle>
          <a:p>
            <a:pPr/>
            <a:r>
              <a:t>di eBook</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62" name="Immagine" descr="Immagine"/>
          <p:cNvPicPr>
            <a:picLocks noChangeAspect="1"/>
          </p:cNvPicPr>
          <p:nvPr/>
        </p:nvPicPr>
        <p:blipFill>
          <a:blip r:embed="rId2">
            <a:extLst/>
          </a:blip>
          <a:stretch>
            <a:fillRect/>
          </a:stretch>
        </p:blipFill>
        <p:spPr>
          <a:xfrm>
            <a:off x="191885" y="522479"/>
            <a:ext cx="12621030" cy="7576455"/>
          </a:xfrm>
          <a:prstGeom prst="rect">
            <a:avLst/>
          </a:prstGeom>
          <a:ln w="12700">
            <a:miter lim="400000"/>
          </a:ln>
        </p:spPr>
      </p:pic>
      <p:grpSp>
        <p:nvGrpSpPr>
          <p:cNvPr id="265" name="L’editor consiste in 3 finestre: il file browser, la finestra  con il codice in html e css e la preview…"/>
          <p:cNvGrpSpPr/>
          <p:nvPr/>
        </p:nvGrpSpPr>
        <p:grpSpPr>
          <a:xfrm>
            <a:off x="533399" y="8124452"/>
            <a:ext cx="11938003" cy="1364310"/>
            <a:chOff x="0" y="0"/>
            <a:chExt cx="11938001" cy="1364308"/>
          </a:xfrm>
        </p:grpSpPr>
        <p:sp>
          <p:nvSpPr>
            <p:cNvPr id="263" name="Rettangolo"/>
            <p:cNvSpPr/>
            <p:nvPr/>
          </p:nvSpPr>
          <p:spPr>
            <a:xfrm>
              <a:off x="-1" y="0"/>
              <a:ext cx="11938003" cy="1364309"/>
            </a:xfrm>
            <a:prstGeom prst="rect">
              <a:avLst/>
            </a:prstGeom>
            <a:solidFill>
              <a:srgbClr val="89847F"/>
            </a:solidFill>
            <a:ln w="12700" cap="flat">
              <a:noFill/>
              <a:miter lim="400000"/>
            </a:ln>
            <a:effectLst/>
          </p:spPr>
          <p:txBody>
            <a:bodyPr wrap="square" lIns="50800" tIns="50800" rIns="50800" bIns="50800" numCol="1" anchor="ctr">
              <a:noAutofit/>
            </a:bodyPr>
            <a:lstStyle/>
            <a:p>
              <a:pPr indent="215900" algn="l">
                <a:defRPr sz="2800">
                  <a:solidFill>
                    <a:srgbClr val="FFFFFF"/>
                  </a:solidFill>
                  <a:effectLst>
                    <a:outerShdw sx="100000" sy="100000" kx="0" ky="0" algn="b" rotWithShape="0" blurRad="25400" dist="33948" dir="2700000">
                      <a:srgbClr val="3B3936"/>
                    </a:outerShdw>
                  </a:effectLst>
                  <a:latin typeface="Arial"/>
                  <a:ea typeface="Arial"/>
                  <a:cs typeface="Arial"/>
                  <a:sym typeface="Arial"/>
                </a:defRPr>
              </a:pPr>
            </a:p>
          </p:txBody>
        </p:sp>
        <p:sp>
          <p:nvSpPr>
            <p:cNvPr id="264" name="L’editor consiste in 3 finestre: il file browser, la finestra  con il codice in html e css e la preview…"/>
            <p:cNvSpPr txBox="1"/>
            <p:nvPr/>
          </p:nvSpPr>
          <p:spPr>
            <a:xfrm>
              <a:off x="-1" y="27571"/>
              <a:ext cx="11938003" cy="130916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indent="215900" algn="l">
                <a:defRPr sz="2800">
                  <a:solidFill>
                    <a:srgbClr val="FFFFFF"/>
                  </a:solidFill>
                  <a:effectLst>
                    <a:outerShdw sx="100000" sy="100000" kx="0" ky="0" algn="b" rotWithShape="0" blurRad="25400" dist="33948" dir="2700000">
                      <a:srgbClr val="3B3936"/>
                    </a:outerShdw>
                  </a:effectLst>
                  <a:latin typeface="Arial"/>
                  <a:ea typeface="Arial"/>
                  <a:cs typeface="Arial"/>
                  <a:sym typeface="Arial"/>
                </a:defRPr>
              </a:pPr>
              <a:r>
                <a:t>L’editor consiste in 3 finestre: il file browser, la finestra </a:t>
              </a:r>
              <a:br/>
              <a:r>
                <a:t>con il codice in html e css e la preview</a:t>
              </a:r>
            </a:p>
            <a:p>
              <a:pPr indent="215900" algn="l">
                <a:defRPr sz="2800">
                  <a:solidFill>
                    <a:srgbClr val="FFFFFF"/>
                  </a:solidFill>
                  <a:effectLst>
                    <a:outerShdw sx="100000" sy="100000" kx="0" ky="0" algn="b" rotWithShape="0" blurRad="25400" dist="33948" dir="2700000">
                      <a:srgbClr val="3B3936"/>
                    </a:outerShdw>
                  </a:effectLst>
                  <a:latin typeface="Arial"/>
                  <a:ea typeface="Arial"/>
                  <a:cs typeface="Arial"/>
                  <a:sym typeface="Arial"/>
                </a:defRPr>
              </a:pPr>
              <a:r>
                <a:t>I formati in output sono ePub e AZW3 (per Kindle)</a:t>
              </a:r>
            </a:p>
          </p:txBody>
        </p:sp>
      </p:grpSp>
      <p:pic>
        <p:nvPicPr>
          <p:cNvPr id="266" name="Schermata 2014-04-09 alle 12.37.36.png" descr="Schermata 2014-04-09 alle 12.37.36.png"/>
          <p:cNvPicPr>
            <a:picLocks noChangeAspect="1"/>
          </p:cNvPicPr>
          <p:nvPr/>
        </p:nvPicPr>
        <p:blipFill>
          <a:blip r:embed="rId3">
            <a:extLst/>
          </a:blip>
          <a:stretch>
            <a:fillRect/>
          </a:stretch>
        </p:blipFill>
        <p:spPr>
          <a:xfrm>
            <a:off x="10141511" y="8090372"/>
            <a:ext cx="2367791" cy="1432471"/>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La conversione"/>
          <p:cNvSpPr txBox="1"/>
          <p:nvPr>
            <p:ph type="title"/>
          </p:nvPr>
        </p:nvSpPr>
        <p:spPr>
          <a:prstGeom prst="rect">
            <a:avLst/>
          </a:prstGeom>
        </p:spPr>
        <p:txBody>
          <a:bodyPr/>
          <a:lstStyle/>
          <a:p>
            <a:pPr/>
            <a:r>
              <a:t>La conversione</a:t>
            </a:r>
          </a:p>
        </p:txBody>
      </p:sp>
      <p:sp>
        <p:nvSpPr>
          <p:cNvPr id="269" name="Con Calibre (scaricabile da http://calibre-ebook.com) la conversione funziona bene da mobi, rtf html a ePub. Da txt serve molto lavoro per la ridefinizione degli stili. Più complessa la conversione da pdf a ePub. Per le altre funzioni vedere: http://calibre-ebook.com/demo )"/>
          <p:cNvSpPr txBox="1"/>
          <p:nvPr>
            <p:ph type="body" sz="quarter" idx="1"/>
          </p:nvPr>
        </p:nvSpPr>
        <p:spPr>
          <a:xfrm>
            <a:off x="508000" y="2255564"/>
            <a:ext cx="11988800" cy="1597573"/>
          </a:xfrm>
          <a:prstGeom prst="rect">
            <a:avLst/>
          </a:prstGeom>
        </p:spPr>
        <p:txBody>
          <a:bodyPr anchor="t"/>
          <a:lstStyle/>
          <a:p>
            <a:pPr marL="390016" indent="-390016" defTabSz="484886">
              <a:spcBef>
                <a:spcPts val="1900"/>
              </a:spcBef>
              <a:defRPr sz="2200"/>
            </a:pPr>
            <a:r>
              <a:t>Con Calibre (scaricabile da </a:t>
            </a:r>
            <a:r>
              <a:rPr u="sng">
                <a:solidFill>
                  <a:srgbClr val="0000FF"/>
                </a:solidFill>
                <a:uFill>
                  <a:solidFill>
                    <a:srgbClr val="0000FF"/>
                  </a:solidFill>
                </a:uFill>
                <a:hlinkClick r:id="rId2" invalidUrl="" action="" tgtFrame="" tooltip="" history="1" highlightClick="0" endSnd="0"/>
              </a:rPr>
              <a:t>http://calibre-ebook.com</a:t>
            </a:r>
            <a:r>
              <a:t>) la conversione funziona bene da mobi, rtf html a ePub. Da txt serve molto lavoro per la ridefinizione degli stili. Più complessa la conversione da pdf a ePub. Per le altre funzioni vedere: </a:t>
            </a:r>
            <a:r>
              <a:rPr u="sng">
                <a:solidFill>
                  <a:srgbClr val="0000FF"/>
                </a:solidFill>
                <a:uFill>
                  <a:solidFill>
                    <a:srgbClr val="0000FF"/>
                  </a:solidFill>
                </a:uFill>
                <a:hlinkClick r:id="rId3" invalidUrl="" action="" tgtFrame="" tooltip="" history="1" highlightClick="0" endSnd="0"/>
              </a:rPr>
              <a:t>http://calibre-ebook.com/demo</a:t>
            </a:r>
            <a:r>
              <a:t> )</a:t>
            </a:r>
          </a:p>
        </p:txBody>
      </p:sp>
      <p:pic>
        <p:nvPicPr>
          <p:cNvPr id="270" name="Immagine" descr="Immagine"/>
          <p:cNvPicPr>
            <a:picLocks noChangeAspect="1"/>
          </p:cNvPicPr>
          <p:nvPr/>
        </p:nvPicPr>
        <p:blipFill>
          <a:blip r:embed="rId4">
            <a:extLst/>
          </a:blip>
          <a:srcRect l="0" t="0" r="0" b="8340"/>
          <a:stretch>
            <a:fillRect/>
          </a:stretch>
        </p:blipFill>
        <p:spPr>
          <a:xfrm>
            <a:off x="637069" y="3930650"/>
            <a:ext cx="12010061" cy="5762320"/>
          </a:xfrm>
          <a:prstGeom prst="rect">
            <a:avLst/>
          </a:prstGeom>
          <a:ln w="25400">
            <a:solidFill>
              <a:srgbClr val="496392"/>
            </a:solidFill>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2" name="Le immagini"/>
          <p:cNvSpPr txBox="1"/>
          <p:nvPr>
            <p:ph type="title"/>
          </p:nvPr>
        </p:nvSpPr>
        <p:spPr>
          <a:prstGeom prst="rect">
            <a:avLst/>
          </a:prstGeom>
        </p:spPr>
        <p:txBody>
          <a:bodyPr/>
          <a:lstStyle/>
          <a:p>
            <a:pPr/>
            <a:r>
              <a:t>Le immagini</a:t>
            </a:r>
          </a:p>
        </p:txBody>
      </p:sp>
      <p:sp>
        <p:nvSpPr>
          <p:cNvPr id="273" name="Create una cartella a parte dove inserire tutte le immagini presenti nel libro…"/>
          <p:cNvSpPr txBox="1"/>
          <p:nvPr>
            <p:ph type="body" idx="1"/>
          </p:nvPr>
        </p:nvSpPr>
        <p:spPr>
          <a:xfrm>
            <a:off x="304800" y="2324100"/>
            <a:ext cx="11988800" cy="6705600"/>
          </a:xfrm>
          <a:prstGeom prst="rect">
            <a:avLst/>
          </a:prstGeom>
        </p:spPr>
        <p:txBody>
          <a:bodyPr/>
          <a:lstStyle/>
          <a:p>
            <a:pPr marL="305433" indent="-305433" defTabSz="379729">
              <a:spcBef>
                <a:spcPts val="1500"/>
              </a:spcBef>
              <a:defRPr sz="2300"/>
            </a:pPr>
            <a:r>
              <a:t>Create </a:t>
            </a:r>
            <a:r>
              <a:rPr b="1"/>
              <a:t>una cartella a parte</a:t>
            </a:r>
            <a:r>
              <a:t> dove inserire tutte le immagini presenti nel libro</a:t>
            </a:r>
          </a:p>
          <a:p>
            <a:pPr marL="305433" indent="-305433" defTabSz="379729">
              <a:spcBef>
                <a:spcPts val="1500"/>
              </a:spcBef>
              <a:defRPr sz="2300"/>
            </a:pPr>
            <a:r>
              <a:t>Le immagini devono essere sempre ridimensionate (risoluzione 72-96 dpi - peso MAX 3-600K) di norma l'immagine standard è 600x800 pixel. Immagini troppo pesanti rendono l'ebook difficile da scaricare e da aprire. </a:t>
            </a:r>
          </a:p>
          <a:p>
            <a:pPr marL="305433" indent="-305433" defTabSz="379729">
              <a:spcBef>
                <a:spcPts val="1500"/>
              </a:spcBef>
              <a:defRPr sz="2300"/>
            </a:pPr>
            <a:r>
              <a:t>Molti dei dispositivi di lettura sono in B/N ricordiamocelo quando scegliamo la foto</a:t>
            </a:r>
          </a:p>
          <a:p>
            <a:pPr marL="305433" indent="-305433" defTabSz="379729">
              <a:spcBef>
                <a:spcPts val="1500"/>
              </a:spcBef>
              <a:defRPr sz="2300"/>
            </a:pPr>
            <a:r>
              <a:t>Controllare anche </a:t>
            </a:r>
            <a:r>
              <a:rPr b="1"/>
              <a:t>la "disposizione" delle immagini</a:t>
            </a:r>
            <a:r>
              <a:t> </a:t>
            </a:r>
            <a:br/>
            <a:r>
              <a:t>(ancorata al testo e con testo sopra e sotto)</a:t>
            </a:r>
          </a:p>
          <a:p>
            <a:pPr marL="305433" indent="-305433" defTabSz="379729">
              <a:spcBef>
                <a:spcPts val="1500"/>
              </a:spcBef>
              <a:defRPr sz="2300"/>
            </a:pPr>
            <a:r>
              <a:t>Inserire le immagini sono inserite </a:t>
            </a:r>
            <a:r>
              <a:rPr b="1"/>
              <a:t>con </a:t>
            </a:r>
            <a:br>
              <a:rPr b="1"/>
            </a:br>
            <a:r>
              <a:rPr b="1"/>
              <a:t>la funzione inserimento </a:t>
            </a:r>
            <a:r>
              <a:t>non con il copia e incolla.</a:t>
            </a:r>
          </a:p>
          <a:p>
            <a:pPr marL="305433" indent="-305433" defTabSz="379729">
              <a:spcBef>
                <a:spcPts val="1500"/>
              </a:spcBef>
              <a:defRPr b="1" sz="2300"/>
            </a:pPr>
            <a:r>
              <a:t>Le tabelle e le formule</a:t>
            </a:r>
            <a:r>
              <a:rPr b="0"/>
              <a:t> sono un tasto dolente per tutti </a:t>
            </a:r>
            <a:br>
              <a:rPr b="0"/>
            </a:br>
            <a:r>
              <a:rPr b="0"/>
              <a:t>gli e-reader meglio trasformarli in immagini (jpg)</a:t>
            </a:r>
          </a:p>
          <a:p>
            <a:pPr marL="305433" indent="-305433" defTabSz="379729">
              <a:spcBef>
                <a:spcPts val="1500"/>
              </a:spcBef>
              <a:defRPr sz="2300"/>
            </a:pPr>
            <a:r>
              <a:t>Anche </a:t>
            </a:r>
            <a:r>
              <a:rPr b="1"/>
              <a:t>le didascalie</a:t>
            </a:r>
            <a:r>
              <a:t> tendono a staccarsi dalle </a:t>
            </a:r>
            <a:br/>
            <a:r>
              <a:t>immagini e a fluttuare libere imparate a usare </a:t>
            </a:r>
            <a:br/>
            <a:r>
              <a:t>la funzione "raggruppa" e ancoratele all'immagine.</a:t>
            </a:r>
          </a:p>
        </p:txBody>
      </p:sp>
      <p:pic>
        <p:nvPicPr>
          <p:cNvPr id="274" name="download.jpg" descr="download.jpg"/>
          <p:cNvPicPr>
            <a:picLocks noChangeAspect="1"/>
          </p:cNvPicPr>
          <p:nvPr/>
        </p:nvPicPr>
        <p:blipFill>
          <a:blip r:embed="rId2">
            <a:extLst/>
          </a:blip>
          <a:stretch>
            <a:fillRect/>
          </a:stretch>
        </p:blipFill>
        <p:spPr>
          <a:xfrm>
            <a:off x="7850916" y="6363117"/>
            <a:ext cx="5147783" cy="3394551"/>
          </a:xfrm>
          <a:prstGeom prst="rect">
            <a:avLst/>
          </a:prstGeom>
          <a:ln w="12700">
            <a:miter lim="400000"/>
          </a:ln>
        </p:spPr>
      </p:pic>
      <p:grpSp>
        <p:nvGrpSpPr>
          <p:cNvPr id="277" name="Format Picture &gt; Layout &gt; Inline with Text…"/>
          <p:cNvGrpSpPr/>
          <p:nvPr/>
        </p:nvGrpSpPr>
        <p:grpSpPr>
          <a:xfrm>
            <a:off x="7823199" y="5041900"/>
            <a:ext cx="5073107" cy="1270000"/>
            <a:chOff x="0" y="0"/>
            <a:chExt cx="5073105" cy="1270000"/>
          </a:xfrm>
        </p:grpSpPr>
        <p:sp>
          <p:nvSpPr>
            <p:cNvPr id="275" name="Rettangolo"/>
            <p:cNvSpPr/>
            <p:nvPr/>
          </p:nvSpPr>
          <p:spPr>
            <a:xfrm>
              <a:off x="-1" y="0"/>
              <a:ext cx="5073107" cy="1270000"/>
            </a:xfrm>
            <a:prstGeom prst="rect">
              <a:avLst/>
            </a:prstGeom>
            <a:blipFill rotWithShape="1">
              <a:blip r:embed="rId3"/>
              <a:srcRect l="0" t="0" r="0" b="0"/>
              <a:tile tx="0" ty="0" sx="100000" sy="100000" flip="none" algn="tl"/>
            </a:blipFill>
            <a:ln w="12700" cap="flat">
              <a:noFill/>
              <a:miter lim="400000"/>
            </a:ln>
            <a:effectLst/>
          </p:spPr>
          <p:txBody>
            <a:bodyPr wrap="square" lIns="50800" tIns="50800" rIns="50800" bIns="50800" numCol="1" anchor="ctr">
              <a:noAutofit/>
            </a:bodyPr>
            <a:lstStyle/>
            <a:p>
              <a:pPr algn="l">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p>
          </p:txBody>
        </p:sp>
        <p:sp>
          <p:nvSpPr>
            <p:cNvPr id="276" name="Format Picture &gt; Layout &gt; Inline with Text…"/>
            <p:cNvSpPr txBox="1"/>
            <p:nvPr/>
          </p:nvSpPr>
          <p:spPr>
            <a:xfrm>
              <a:off x="-1" y="36943"/>
              <a:ext cx="5073107" cy="11961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lgn="l">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r>
                <a:t>Format Picture &gt; Layout &gt; Inline with Text </a:t>
              </a:r>
            </a:p>
            <a:p>
              <a:pPr algn="l">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r>
                <a:t>Insert &gt; Picture &gt; From File</a:t>
              </a:r>
            </a:p>
          </p:txBody>
        </p:sp>
      </p:grpSp>
      <p:sp>
        <p:nvSpPr>
          <p:cNvPr id="278" name="Linea"/>
          <p:cNvSpPr/>
          <p:nvPr/>
        </p:nvSpPr>
        <p:spPr>
          <a:xfrm>
            <a:off x="6489700" y="5435600"/>
            <a:ext cx="1270001" cy="0"/>
          </a:xfrm>
          <a:prstGeom prst="line">
            <a:avLst/>
          </a:prstGeom>
          <a:ln w="25400">
            <a:solidFill>
              <a:srgbClr val="414141"/>
            </a:solidFill>
            <a:miter lim="400000"/>
            <a:tailEnd type="triangle"/>
          </a:ln>
        </p:spPr>
        <p:txBody>
          <a:bodyPr lIns="45718" tIns="45718" rIns="45718" bIns="45718"/>
          <a:lstStyle/>
          <a:p>
            <a:pPr/>
          </a:p>
        </p:txBody>
      </p:sp>
      <p:sp>
        <p:nvSpPr>
          <p:cNvPr id="279" name="Linea"/>
          <p:cNvSpPr/>
          <p:nvPr/>
        </p:nvSpPr>
        <p:spPr>
          <a:xfrm>
            <a:off x="6489700" y="6083300"/>
            <a:ext cx="1270001" cy="0"/>
          </a:xfrm>
          <a:prstGeom prst="line">
            <a:avLst/>
          </a:prstGeom>
          <a:ln w="25400">
            <a:solidFill>
              <a:srgbClr val="414141"/>
            </a:solidFill>
            <a:miter lim="400000"/>
            <a:tailEnd type="triangle"/>
          </a:ln>
        </p:spPr>
        <p:txBody>
          <a:bodyPr lIns="45718" tIns="45718" rIns="45718" bIns="45718"/>
          <a:lstStyle/>
          <a:p>
            <a:pP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Le immagini 2"/>
          <p:cNvSpPr txBox="1"/>
          <p:nvPr>
            <p:ph type="title"/>
          </p:nvPr>
        </p:nvSpPr>
        <p:spPr>
          <a:prstGeom prst="rect">
            <a:avLst/>
          </a:prstGeom>
        </p:spPr>
        <p:txBody>
          <a:bodyPr/>
          <a:lstStyle/>
          <a:p>
            <a:pPr/>
            <a:r>
              <a:t>Le immagini 2</a:t>
            </a:r>
          </a:p>
        </p:txBody>
      </p:sp>
      <p:sp>
        <p:nvSpPr>
          <p:cNvPr id="282" name="E’ buona norma salvare l’originale e usare una copia che va ritagliata per ottenere le giuste proporzioni e per mettere a fuoco il soggetto principale, effettuare le regolazioni del colore e della luce…"/>
          <p:cNvSpPr txBox="1"/>
          <p:nvPr>
            <p:ph type="body" idx="1"/>
          </p:nvPr>
        </p:nvSpPr>
        <p:spPr>
          <a:prstGeom prst="rect">
            <a:avLst/>
          </a:prstGeom>
        </p:spPr>
        <p:txBody>
          <a:bodyPr/>
          <a:lstStyle/>
          <a:p>
            <a:pPr marL="324231" indent="-324231" defTabSz="403097">
              <a:spcBef>
                <a:spcPts val="1600"/>
              </a:spcBef>
              <a:defRPr sz="2400"/>
            </a:pPr>
            <a:r>
              <a:t>E’ buona norma salvare l’originale e usare una copia che va ritagliata per ottenere le giuste proporzioni e per mettere a fuoco il soggetto principale, effettuare le regolazioni del colore e della luce</a:t>
            </a:r>
          </a:p>
          <a:p>
            <a:pPr marL="324231" indent="-324231" defTabSz="403097">
              <a:spcBef>
                <a:spcPts val="1600"/>
              </a:spcBef>
              <a:defRPr sz="2400"/>
            </a:pPr>
            <a:r>
              <a:t>Dimenticate l'alta risoluzione. Molti ebook-store non permettono di caricare un file più grande di 200 MB. E anche se lo consentissero, non dimenticate che su un dispositivo wireless la velocità di download è lenta e lo spazio vuoto è raro. Niente frustra un lettore più che acquistare un libro, ma non poterlo scaricare perché troppo pesante.</a:t>
            </a:r>
          </a:p>
          <a:p>
            <a:pPr marL="324231" indent="-324231" defTabSz="403097">
              <a:spcBef>
                <a:spcPts val="1600"/>
              </a:spcBef>
              <a:defRPr sz="2400"/>
            </a:pPr>
            <a:r>
              <a:t>Convertite tabelle e formule matematiche in immagini (anche con l'aiuto di un comando di “cattura dello schermo”= scattare un'istantanea di ciò che è sullo schermo, quindi di salvarlo in un file) e di inserirle nel documento.</a:t>
            </a:r>
          </a:p>
          <a:p>
            <a:pPr marL="324231" indent="-324231" defTabSz="403097">
              <a:spcBef>
                <a:spcPts val="1600"/>
              </a:spcBef>
              <a:defRPr sz="2400"/>
            </a:pPr>
            <a:r>
              <a:t>Salvate ogni immagine con nomi di file significativi in ​​modo da poter ricordare la loro posizione nel libro</a:t>
            </a:r>
          </a:p>
        </p:txBody>
      </p:sp>
      <p:grpSp>
        <p:nvGrpSpPr>
          <p:cNvPr id="285" name="Ecco alcuni elaboratori di immagini (non esiste solo Photoshop)…"/>
          <p:cNvGrpSpPr/>
          <p:nvPr/>
        </p:nvGrpSpPr>
        <p:grpSpPr>
          <a:xfrm>
            <a:off x="508000" y="2457449"/>
            <a:ext cx="11988800" cy="7834216"/>
            <a:chOff x="0" y="0"/>
            <a:chExt cx="11988800" cy="7834214"/>
          </a:xfrm>
        </p:grpSpPr>
        <p:sp>
          <p:nvSpPr>
            <p:cNvPr id="283" name="Rettangolo"/>
            <p:cNvSpPr/>
            <p:nvPr/>
          </p:nvSpPr>
          <p:spPr>
            <a:xfrm>
              <a:off x="0" y="-1"/>
              <a:ext cx="11988800" cy="7834216"/>
            </a:xfrm>
            <a:prstGeom prst="rect">
              <a:avLst/>
            </a:prstGeom>
            <a:gradFill flip="none" rotWithShape="1">
              <a:gsLst>
                <a:gs pos="0">
                  <a:srgbClr val="496392"/>
                </a:gs>
                <a:gs pos="100000">
                  <a:srgbClr val="A8C3DF"/>
                </a:gs>
              </a:gsLst>
              <a:lin ang="5400000" scaled="0"/>
            </a:gradFill>
            <a:ln w="12700" cap="flat">
              <a:noFill/>
              <a:miter lim="400000"/>
            </a:ln>
            <a:effectLst/>
          </p:spPr>
          <p:txBody>
            <a:bodyPr wrap="square" lIns="50800" tIns="50800" rIns="50800" bIns="50800" numCol="1" anchor="ctr">
              <a:noAutofit/>
            </a:bodyPr>
            <a:lstStyle/>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sp>
          <p:nvSpPr>
            <p:cNvPr id="284" name="Ecco alcuni elaboratori di immagini (non esiste solo Photoshop)…"/>
            <p:cNvSpPr txBox="1"/>
            <p:nvPr/>
          </p:nvSpPr>
          <p:spPr>
            <a:xfrm>
              <a:off x="0" y="818307"/>
              <a:ext cx="11988800" cy="6197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Ecco alcuni elaboratori di immagini (non esiste solo Photoshop)</a:t>
              </a: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Pilxr Advanced Editor</a:t>
              </a: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Pixlr è un editor on line.</a:t>
              </a:r>
            </a:p>
            <a:p>
              <a:pPr indent="520700" algn="l">
                <a:defRPr sz="2500" u="sng">
                  <a:solidFill>
                    <a:srgbClr val="FFFFFF"/>
                  </a:solidFill>
                  <a:effectLst>
                    <a:outerShdw sx="100000" sy="100000" kx="0" ky="0" algn="b" rotWithShape="0" blurRad="25400" dist="33948" dir="2700000">
                      <a:srgbClr val="3B3936"/>
                    </a:outerShdw>
                  </a:effectLst>
                  <a:latin typeface="+mj-lt"/>
                  <a:ea typeface="+mj-ea"/>
                  <a:cs typeface="+mj-cs"/>
                  <a:sym typeface="Helvetica"/>
                </a:defRPr>
              </a:pPr>
              <a:r>
                <a:rPr>
                  <a:solidFill>
                    <a:srgbClr val="0000FF"/>
                  </a:solidFill>
                  <a:uFill>
                    <a:solidFill>
                      <a:srgbClr val="0000FF"/>
                    </a:solidFill>
                  </a:uFill>
                  <a:hlinkClick r:id="rId2" invalidUrl="" action="" tgtFrame="" tooltip="" history="1" highlightClick="0" endSnd="0"/>
                </a:rPr>
                <a:t>http://pixlr.com/editor/</a:t>
              </a:r>
              <a:r>
                <a:rPr u="none"/>
                <a:t> </a:t>
              </a: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GIMP</a:t>
              </a: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Ha molte delle caratteristiche di Photoshop ma non il prezzo.</a:t>
              </a: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Non è molto facile da usare ma è molto valido </a:t>
              </a:r>
              <a:br/>
              <a:r>
                <a:rPr u="sng">
                  <a:solidFill>
                    <a:srgbClr val="0000FF"/>
                  </a:solidFill>
                  <a:uFill>
                    <a:solidFill>
                      <a:srgbClr val="0000FF"/>
                    </a:solidFill>
                  </a:uFill>
                  <a:hlinkClick r:id="rId3" invalidUrl="" action="" tgtFrame="" tooltip="" history="1" highlightClick="0" endSnd="0"/>
                </a:rPr>
                <a:t>http://www.gimp.org</a:t>
              </a:r>
              <a:r>
                <a:t> </a:t>
              </a: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Google Photos</a:t>
              </a:r>
            </a:p>
            <a:p>
              <a:pPr indent="520700" algn="l">
                <a:defRPr sz="2500" u="sng">
                  <a:solidFill>
                    <a:srgbClr val="FFFFFF"/>
                  </a:solidFill>
                  <a:effectLst>
                    <a:outerShdw sx="100000" sy="100000" kx="0" ky="0" algn="b" rotWithShape="0" blurRad="25400" dist="33948" dir="2700000">
                      <a:srgbClr val="3B3936"/>
                    </a:outerShdw>
                  </a:effectLst>
                  <a:latin typeface="+mj-lt"/>
                  <a:ea typeface="+mj-ea"/>
                  <a:cs typeface="+mj-cs"/>
                  <a:sym typeface="Helvetica"/>
                </a:defRPr>
              </a:pPr>
              <a:r>
                <a:rPr>
                  <a:solidFill>
                    <a:srgbClr val="0000FF"/>
                  </a:solidFill>
                  <a:uFill>
                    <a:solidFill>
                      <a:srgbClr val="0000FF"/>
                    </a:solidFill>
                  </a:uFill>
                  <a:hlinkClick r:id="rId4" invalidUrl="" action="" tgtFrame="" tooltip="" history="1" highlightClick="0" endSnd="0"/>
                </a:rPr>
                <a:t>https://photos.google.com/</a:t>
              </a:r>
              <a:r>
                <a:rPr u="none"/>
                <a:t> </a:t>
              </a: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MS Word ha un buon “picture editor”</a:t>
              </a:r>
            </a:p>
            <a:p>
              <a:pPr indent="5207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Mac Anteprima può anche fare al caso nostro se non abbiamo molte pretese</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285"/>
                                        </p:tgtEl>
                                        <p:attrNameLst>
                                          <p:attrName>style.visibility</p:attrName>
                                        </p:attrNameLst>
                                      </p:cBhvr>
                                      <p:to>
                                        <p:strVal val="visible"/>
                                      </p:to>
                                    </p:set>
                                    <p:anim calcmode="lin" valueType="num">
                                      <p:cBhvr>
                                        <p:cTn id="7" dur="1000" fill="hold"/>
                                        <p:tgtEl>
                                          <p:spTgt spid="285"/>
                                        </p:tgtEl>
                                        <p:attrNameLst>
                                          <p:attrName>ppt_x</p:attrName>
                                        </p:attrNameLst>
                                      </p:cBhvr>
                                      <p:tavLst>
                                        <p:tav tm="0">
                                          <p:val>
                                            <p:strVal val="0-#ppt_w/2"/>
                                          </p:val>
                                        </p:tav>
                                        <p:tav tm="100000">
                                          <p:val>
                                            <p:strVal val="#ppt_x"/>
                                          </p:val>
                                        </p:tav>
                                      </p:tavLst>
                                    </p:anim>
                                    <p:anim calcmode="lin" valueType="num">
                                      <p:cBhvr>
                                        <p:cTn id="8" dur="1000" fill="hold"/>
                                        <p:tgtEl>
                                          <p:spTgt spid="2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85" grpId="1"/>
    </p:bldLst>
  </p:timing>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Per diminuire la dimensione del file dell'immagine diminuire il numero di pixel, con un programma di editing di immagini tramite la voce di menu per ridimensionare l'immagine.…"/>
          <p:cNvSpPr txBox="1"/>
          <p:nvPr>
            <p:ph type="body" idx="1"/>
          </p:nvPr>
        </p:nvSpPr>
        <p:spPr>
          <a:xfrm>
            <a:off x="508000" y="3830389"/>
            <a:ext cx="11988800" cy="5288212"/>
          </a:xfrm>
          <a:prstGeom prst="rect">
            <a:avLst/>
          </a:prstGeom>
        </p:spPr>
        <p:txBody>
          <a:bodyPr/>
          <a:lstStyle/>
          <a:p>
            <a:pPr marL="258445" indent="-258445" defTabSz="321309">
              <a:spcBef>
                <a:spcPts val="1300"/>
              </a:spcBef>
              <a:defRPr sz="1900"/>
            </a:pPr>
            <a:r>
              <a:t>Per diminuire la dimensione del file dell'immagine </a:t>
            </a:r>
            <a:r>
              <a:rPr b="1"/>
              <a:t>diminuire il numero di pixel</a:t>
            </a:r>
            <a:r>
              <a:t>, con un programma di editing di immagini tramite la voce di menu per ridimensionare l'immagine.</a:t>
            </a:r>
          </a:p>
          <a:p>
            <a:pPr marL="258445" indent="-258445" defTabSz="321309">
              <a:spcBef>
                <a:spcPts val="1300"/>
              </a:spcBef>
              <a:defRPr sz="1900"/>
            </a:pPr>
            <a:r>
              <a:t>Ci sono evidenziate la larghezza e l'altezza esistenti (in pixel, pollici, centimetri), e una casella per inserire una nuova misura. C'è anche una casella che dice "</a:t>
            </a:r>
            <a:r>
              <a:rPr b="1"/>
              <a:t>Mantieni proporzioni</a:t>
            </a:r>
            <a:r>
              <a:t>” che è, di solito, una buona cosa (!).</a:t>
            </a:r>
          </a:p>
          <a:p>
            <a:pPr marL="258445" indent="-258445" defTabSz="321309">
              <a:spcBef>
                <a:spcPts val="1300"/>
              </a:spcBef>
              <a:defRPr sz="1900"/>
            </a:pPr>
            <a:r>
              <a:t>La dimensione “giusta” dipende da una serie di criteri:</a:t>
            </a:r>
          </a:p>
          <a:p>
            <a:pPr lvl="1" marL="516890" indent="-258445" defTabSz="321309">
              <a:spcBef>
                <a:spcPts val="600"/>
              </a:spcBef>
              <a:defRPr sz="1900"/>
            </a:pPr>
            <a:r>
              <a:t>Quanto sono importanti i dettagli dell'immagine?</a:t>
            </a:r>
          </a:p>
          <a:p>
            <a:pPr lvl="1" marL="516890" indent="-258445" defTabSz="321309">
              <a:spcBef>
                <a:spcPts val="600"/>
              </a:spcBef>
              <a:defRPr sz="1900"/>
            </a:pPr>
            <a:r>
              <a:t>Quante immagini ci sono nel libro?</a:t>
            </a:r>
          </a:p>
          <a:p>
            <a:pPr lvl="1" marL="516890" indent="-258445" defTabSz="321309">
              <a:spcBef>
                <a:spcPts val="600"/>
              </a:spcBef>
              <a:defRPr sz="1900"/>
            </a:pPr>
            <a:r>
              <a:t>Le immagini sono la cosa più importante o sono secondarie rispetto al testo?</a:t>
            </a:r>
          </a:p>
          <a:p>
            <a:pPr lvl="1" marL="516890" indent="-258445" defTabSz="321309">
              <a:spcBef>
                <a:spcPts val="600"/>
              </a:spcBef>
              <a:defRPr sz="1900"/>
            </a:pPr>
            <a:r>
              <a:t>Quanto è nitida l'immagine di partenza?</a:t>
            </a:r>
          </a:p>
          <a:p>
            <a:pPr lvl="1" marL="516890" indent="-258445" defTabSz="321309">
              <a:spcBef>
                <a:spcPts val="600"/>
              </a:spcBef>
              <a:defRPr sz="1900"/>
            </a:pPr>
            <a:r>
              <a:t>Se l'ebook è un libro illustrato o una raccolta di fotografie che ti aspetti che i lettori esaminino da vicino, mantieni l'immagine il più vicino possibile alle dimensioni reali. Ma non ha senso ingrandire l'immagine più del dispositivo in cui la devi vedere.</a:t>
            </a:r>
          </a:p>
        </p:txBody>
      </p:sp>
      <p:pic>
        <p:nvPicPr>
          <p:cNvPr id="288" name="fotografia.jpg" descr="fotografia.jpg"/>
          <p:cNvPicPr>
            <a:picLocks noChangeAspect="1"/>
          </p:cNvPicPr>
          <p:nvPr/>
        </p:nvPicPr>
        <p:blipFill>
          <a:blip r:embed="rId2">
            <a:extLst/>
          </a:blip>
          <a:srcRect l="0" t="6973" r="0" b="6973"/>
          <a:stretch>
            <a:fillRect/>
          </a:stretch>
        </p:blipFill>
        <p:spPr>
          <a:xfrm>
            <a:off x="457000" y="12801"/>
            <a:ext cx="12090923" cy="3765351"/>
          </a:xfrm>
          <a:prstGeom prst="rect">
            <a:avLst/>
          </a:prstGeom>
          <a:ln w="12700">
            <a:miter lim="400000"/>
          </a:ln>
        </p:spPr>
      </p:pic>
      <p:grpSp>
        <p:nvGrpSpPr>
          <p:cNvPr id="291" name="iPad e Kindle Fire HDX) hanno il lato corto dello schermo di 1600 pixels.…"/>
          <p:cNvGrpSpPr/>
          <p:nvPr/>
        </p:nvGrpSpPr>
        <p:grpSpPr>
          <a:xfrm>
            <a:off x="568447" y="355599"/>
            <a:ext cx="11867906" cy="3294264"/>
            <a:chOff x="0" y="0"/>
            <a:chExt cx="11867904" cy="3294262"/>
          </a:xfrm>
        </p:grpSpPr>
        <p:sp>
          <p:nvSpPr>
            <p:cNvPr id="289" name="Rettangolo"/>
            <p:cNvSpPr/>
            <p:nvPr/>
          </p:nvSpPr>
          <p:spPr>
            <a:xfrm>
              <a:off x="-1" y="-1"/>
              <a:ext cx="11867906" cy="3294264"/>
            </a:xfrm>
            <a:prstGeom prst="rect">
              <a:avLst/>
            </a:prstGeom>
            <a:gradFill flip="none" rotWithShape="1">
              <a:gsLst>
                <a:gs pos="0">
                  <a:srgbClr val="496392"/>
                </a:gs>
                <a:gs pos="100000">
                  <a:srgbClr val="A8C3DF"/>
                </a:gs>
              </a:gsLst>
              <a:lin ang="5400000" scaled="0"/>
            </a:gradFill>
            <a:ln w="12700" cap="flat">
              <a:noFill/>
              <a:miter lim="400000"/>
            </a:ln>
            <a:effectLst/>
          </p:spPr>
          <p:txBody>
            <a:bodyPr wrap="square" lIns="50800" tIns="50800" rIns="50800" bIns="50800" numCol="1" anchor="ctr">
              <a:noAutofit/>
            </a:bodyPr>
            <a:lstStyle/>
            <a:p>
              <a:pPr indent="1905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sp>
          <p:nvSpPr>
            <p:cNvPr id="290" name="iPad e Kindle Fire HDX) hanno il lato corto dello schermo di 1600 pixels.…"/>
            <p:cNvSpPr txBox="1"/>
            <p:nvPr/>
          </p:nvSpPr>
          <p:spPr>
            <a:xfrm>
              <a:off x="-1" y="453330"/>
              <a:ext cx="11867906" cy="2387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indent="1905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iPad e Kindle Fire HDX) hanno il lato corto dello schermo di 1600 pixels. </a:t>
              </a:r>
            </a:p>
            <a:p>
              <a:pPr indent="1905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Se vogliamo che l’immagine più grande possibile possiamo impostarne il lato più corto tenendo conto di questo dato.</a:t>
              </a:r>
            </a:p>
            <a:p>
              <a:pPr indent="190500"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Se invece l’immagine è più decorativa che significativa il lato corto può essere impostato attorno alla misura standard dello schermo di uno smartphone o di un e-reader — </a:t>
              </a:r>
              <a:r>
                <a:rPr b="1"/>
                <a:t>tra i 600 e i 800 pixels</a:t>
              </a:r>
              <a:r>
                <a:t>.</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9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91" grpId="1"/>
    </p:bldLst>
  </p:timing>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Ecco le dimensioni degli schermi dei più comuni ebook reader.…"/>
          <p:cNvSpPr txBox="1"/>
          <p:nvPr>
            <p:ph type="body" idx="1"/>
          </p:nvPr>
        </p:nvSpPr>
        <p:spPr>
          <a:xfrm>
            <a:off x="508000" y="478928"/>
            <a:ext cx="8782150" cy="8004672"/>
          </a:xfrm>
          <a:prstGeom prst="rect">
            <a:avLst/>
          </a:prstGeom>
        </p:spPr>
        <p:txBody>
          <a:bodyPr/>
          <a:lstStyle/>
          <a:p>
            <a:pPr marL="0" indent="0" defTabSz="490727">
              <a:spcBef>
                <a:spcPts val="2000"/>
              </a:spcBef>
              <a:buSzTx/>
              <a:buNone/>
              <a:defRPr b="1" sz="3000"/>
            </a:pPr>
            <a:r>
              <a:t>Ecco le dimensioni degli schermi dei più comuni ebook reader.</a:t>
            </a:r>
          </a:p>
          <a:p>
            <a:pPr marL="394715" indent="-394715" defTabSz="490727">
              <a:spcBef>
                <a:spcPts val="2000"/>
              </a:spcBef>
              <a:defRPr sz="3000"/>
            </a:pPr>
            <a:r>
              <a:t>600 x 800 px Amazon Kindle or Sony Reader</a:t>
            </a:r>
          </a:p>
          <a:p>
            <a:pPr marL="394715" indent="-394715" defTabSz="490727">
              <a:spcBef>
                <a:spcPts val="2000"/>
              </a:spcBef>
              <a:defRPr sz="3000"/>
            </a:pPr>
            <a:r>
              <a:t>1024 x 600 px Kindle Fire 7″</a:t>
            </a:r>
          </a:p>
          <a:p>
            <a:pPr marL="394715" indent="-394715" defTabSz="490727">
              <a:spcBef>
                <a:spcPts val="2000"/>
              </a:spcBef>
              <a:defRPr sz="3000"/>
            </a:pPr>
            <a:r>
              <a:t>1920 x 1200 pix Kindle Fire HD 8.9″</a:t>
            </a:r>
          </a:p>
          <a:p>
            <a:pPr marL="394715" indent="-394715" defTabSz="490727">
              <a:spcBef>
                <a:spcPts val="2000"/>
              </a:spcBef>
              <a:defRPr sz="3000"/>
            </a:pPr>
            <a:r>
              <a:t>640 x 960 px iPhone 4 </a:t>
            </a:r>
          </a:p>
          <a:p>
            <a:pPr marL="394715" indent="-394715" defTabSz="490727">
              <a:spcBef>
                <a:spcPts val="2000"/>
              </a:spcBef>
              <a:defRPr sz="3000"/>
            </a:pPr>
            <a:r>
              <a:t>640 x 1360 px iPhone 5</a:t>
            </a:r>
          </a:p>
          <a:p>
            <a:pPr marL="394715" indent="-394715" defTabSz="490727">
              <a:spcBef>
                <a:spcPts val="2000"/>
              </a:spcBef>
              <a:defRPr sz="3000"/>
            </a:pPr>
            <a:r>
              <a:t>1080 x 1920 px iPhone 6 Plus </a:t>
            </a:r>
          </a:p>
          <a:p>
            <a:pPr marL="394715" indent="-394715" defTabSz="490727">
              <a:spcBef>
                <a:spcPts val="2000"/>
              </a:spcBef>
              <a:defRPr sz="3000"/>
            </a:pPr>
            <a:r>
              <a:t>1080 x 2220 px Samsung Galaxy 6 </a:t>
            </a:r>
          </a:p>
          <a:p>
            <a:pPr marL="394715" indent="-394715" defTabSz="490727">
              <a:spcBef>
                <a:spcPts val="2000"/>
              </a:spcBef>
              <a:defRPr sz="3000"/>
            </a:pPr>
            <a:r>
              <a:t>1024 x 768 px iPad</a:t>
            </a:r>
          </a:p>
          <a:p>
            <a:pPr marL="394715" indent="-394715" defTabSz="490727">
              <a:spcBef>
                <a:spcPts val="2000"/>
              </a:spcBef>
              <a:defRPr sz="3000"/>
            </a:pPr>
            <a:r>
              <a:t>2048 x 1536 iPad retina display</a:t>
            </a:r>
          </a:p>
        </p:txBody>
      </p:sp>
      <p:sp>
        <p:nvSpPr>
          <p:cNvPr id="294" name="Numero diapositiva"/>
          <p:cNvSpPr txBox="1"/>
          <p:nvPr>
            <p:ph type="sldNum" sz="quarter" idx="4294967295"/>
          </p:nvPr>
        </p:nvSpPr>
        <p:spPr>
          <a:xfrm>
            <a:off x="6324598" y="9258300"/>
            <a:ext cx="342901" cy="4064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95" name="Schermata 2018-06-05 alle 17.06.35.png" descr="Schermata 2018-06-05 alle 17.06.35.png"/>
          <p:cNvPicPr>
            <a:picLocks noChangeAspect="1"/>
          </p:cNvPicPr>
          <p:nvPr/>
        </p:nvPicPr>
        <p:blipFill>
          <a:blip r:embed="rId2">
            <a:extLst/>
          </a:blip>
          <a:srcRect l="6417" t="3700" r="3353" b="4037"/>
          <a:stretch>
            <a:fillRect/>
          </a:stretch>
        </p:blipFill>
        <p:spPr>
          <a:xfrm>
            <a:off x="6784923" y="3672507"/>
            <a:ext cx="6645315" cy="5415432"/>
          </a:xfrm>
          <a:custGeom>
            <a:avLst/>
            <a:gdLst/>
            <a:ahLst/>
            <a:cxnLst>
              <a:cxn ang="0">
                <a:pos x="wd2" y="hd2"/>
              </a:cxn>
              <a:cxn ang="5400000">
                <a:pos x="wd2" y="hd2"/>
              </a:cxn>
              <a:cxn ang="10800000">
                <a:pos x="wd2" y="hd2"/>
              </a:cxn>
              <a:cxn ang="16200000">
                <a:pos x="wd2" y="hd2"/>
              </a:cxn>
            </a:cxnLst>
            <a:rect l="0" t="0" r="r" b="b"/>
            <a:pathLst>
              <a:path w="21599" h="21570" fill="norm" stroke="1" extrusionOk="0">
                <a:moveTo>
                  <a:pt x="15508" y="0"/>
                </a:moveTo>
                <a:cubicBezTo>
                  <a:pt x="15314" y="-5"/>
                  <a:pt x="14962" y="47"/>
                  <a:pt x="14260" y="153"/>
                </a:cubicBezTo>
                <a:cubicBezTo>
                  <a:pt x="13564" y="259"/>
                  <a:pt x="12958" y="361"/>
                  <a:pt x="12912" y="381"/>
                </a:cubicBezTo>
                <a:cubicBezTo>
                  <a:pt x="12867" y="401"/>
                  <a:pt x="12276" y="501"/>
                  <a:pt x="11599" y="602"/>
                </a:cubicBezTo>
                <a:cubicBezTo>
                  <a:pt x="10922" y="704"/>
                  <a:pt x="10338" y="803"/>
                  <a:pt x="10302" y="822"/>
                </a:cubicBezTo>
                <a:cubicBezTo>
                  <a:pt x="10265" y="841"/>
                  <a:pt x="9970" y="896"/>
                  <a:pt x="9645" y="944"/>
                </a:cubicBezTo>
                <a:cubicBezTo>
                  <a:pt x="8390" y="1128"/>
                  <a:pt x="7738" y="1234"/>
                  <a:pt x="7675" y="1266"/>
                </a:cubicBezTo>
                <a:cubicBezTo>
                  <a:pt x="7639" y="1285"/>
                  <a:pt x="7297" y="1347"/>
                  <a:pt x="6917" y="1404"/>
                </a:cubicBezTo>
                <a:cubicBezTo>
                  <a:pt x="6536" y="1460"/>
                  <a:pt x="6174" y="1533"/>
                  <a:pt x="6112" y="1565"/>
                </a:cubicBezTo>
                <a:cubicBezTo>
                  <a:pt x="6041" y="1602"/>
                  <a:pt x="5971" y="1681"/>
                  <a:pt x="5925" y="1782"/>
                </a:cubicBezTo>
                <a:cubicBezTo>
                  <a:pt x="5860" y="1924"/>
                  <a:pt x="5848" y="2034"/>
                  <a:pt x="5816" y="2781"/>
                </a:cubicBezTo>
                <a:cubicBezTo>
                  <a:pt x="5797" y="3243"/>
                  <a:pt x="5769" y="3657"/>
                  <a:pt x="5753" y="3701"/>
                </a:cubicBezTo>
                <a:cubicBezTo>
                  <a:pt x="5738" y="3745"/>
                  <a:pt x="5718" y="3981"/>
                  <a:pt x="5711" y="4224"/>
                </a:cubicBezTo>
                <a:cubicBezTo>
                  <a:pt x="5667" y="5608"/>
                  <a:pt x="5476" y="9582"/>
                  <a:pt x="5451" y="9616"/>
                </a:cubicBezTo>
                <a:cubicBezTo>
                  <a:pt x="5369" y="9727"/>
                  <a:pt x="5337" y="9487"/>
                  <a:pt x="5281" y="8321"/>
                </a:cubicBezTo>
                <a:cubicBezTo>
                  <a:pt x="5220" y="7047"/>
                  <a:pt x="5201" y="6875"/>
                  <a:pt x="5099" y="6763"/>
                </a:cubicBezTo>
                <a:cubicBezTo>
                  <a:pt x="5023" y="6679"/>
                  <a:pt x="4696" y="6624"/>
                  <a:pt x="4252" y="6622"/>
                </a:cubicBezTo>
                <a:cubicBezTo>
                  <a:pt x="4084" y="6621"/>
                  <a:pt x="3923" y="6602"/>
                  <a:pt x="3891" y="6581"/>
                </a:cubicBezTo>
                <a:cubicBezTo>
                  <a:pt x="3844" y="6549"/>
                  <a:pt x="1560" y="6426"/>
                  <a:pt x="680" y="6407"/>
                </a:cubicBezTo>
                <a:cubicBezTo>
                  <a:pt x="299" y="6399"/>
                  <a:pt x="164" y="6459"/>
                  <a:pt x="74" y="6671"/>
                </a:cubicBezTo>
                <a:lnTo>
                  <a:pt x="0" y="6840"/>
                </a:lnTo>
                <a:lnTo>
                  <a:pt x="121" y="9475"/>
                </a:lnTo>
                <a:cubicBezTo>
                  <a:pt x="188" y="10925"/>
                  <a:pt x="263" y="12484"/>
                  <a:pt x="289" y="12937"/>
                </a:cubicBezTo>
                <a:cubicBezTo>
                  <a:pt x="395" y="14784"/>
                  <a:pt x="435" y="15519"/>
                  <a:pt x="498" y="16886"/>
                </a:cubicBezTo>
                <a:cubicBezTo>
                  <a:pt x="534" y="17674"/>
                  <a:pt x="578" y="18361"/>
                  <a:pt x="595" y="18415"/>
                </a:cubicBezTo>
                <a:cubicBezTo>
                  <a:pt x="611" y="18469"/>
                  <a:pt x="648" y="18538"/>
                  <a:pt x="677" y="18568"/>
                </a:cubicBezTo>
                <a:cubicBezTo>
                  <a:pt x="727" y="18618"/>
                  <a:pt x="727" y="18630"/>
                  <a:pt x="673" y="18704"/>
                </a:cubicBezTo>
                <a:cubicBezTo>
                  <a:pt x="615" y="18784"/>
                  <a:pt x="616" y="18782"/>
                  <a:pt x="1232" y="18753"/>
                </a:cubicBezTo>
                <a:cubicBezTo>
                  <a:pt x="1572" y="18737"/>
                  <a:pt x="1883" y="18720"/>
                  <a:pt x="1922" y="18711"/>
                </a:cubicBezTo>
                <a:cubicBezTo>
                  <a:pt x="1961" y="18703"/>
                  <a:pt x="2223" y="18675"/>
                  <a:pt x="2503" y="18650"/>
                </a:cubicBezTo>
                <a:cubicBezTo>
                  <a:pt x="2782" y="18626"/>
                  <a:pt x="3234" y="18580"/>
                  <a:pt x="3505" y="18549"/>
                </a:cubicBezTo>
                <a:cubicBezTo>
                  <a:pt x="3776" y="18517"/>
                  <a:pt x="4256" y="18465"/>
                  <a:pt x="4572" y="18432"/>
                </a:cubicBezTo>
                <a:cubicBezTo>
                  <a:pt x="4888" y="18399"/>
                  <a:pt x="5245" y="18353"/>
                  <a:pt x="5366" y="18331"/>
                </a:cubicBezTo>
                <a:cubicBezTo>
                  <a:pt x="5487" y="18308"/>
                  <a:pt x="5642" y="18289"/>
                  <a:pt x="5711" y="18288"/>
                </a:cubicBezTo>
                <a:cubicBezTo>
                  <a:pt x="5779" y="18288"/>
                  <a:pt x="5878" y="18261"/>
                  <a:pt x="5930" y="18228"/>
                </a:cubicBezTo>
                <a:cubicBezTo>
                  <a:pt x="6001" y="18183"/>
                  <a:pt x="6145" y="18168"/>
                  <a:pt x="6526" y="18168"/>
                </a:cubicBezTo>
                <a:lnTo>
                  <a:pt x="7028" y="18168"/>
                </a:lnTo>
                <a:lnTo>
                  <a:pt x="7482" y="18696"/>
                </a:lnTo>
                <a:cubicBezTo>
                  <a:pt x="7963" y="19254"/>
                  <a:pt x="8128" y="19448"/>
                  <a:pt x="8663" y="20086"/>
                </a:cubicBezTo>
                <a:cubicBezTo>
                  <a:pt x="9790" y="21428"/>
                  <a:pt x="9813" y="21451"/>
                  <a:pt x="10121" y="21537"/>
                </a:cubicBezTo>
                <a:cubicBezTo>
                  <a:pt x="10330" y="21595"/>
                  <a:pt x="10685" y="21575"/>
                  <a:pt x="10983" y="21491"/>
                </a:cubicBezTo>
                <a:cubicBezTo>
                  <a:pt x="11096" y="21458"/>
                  <a:pt x="11358" y="21385"/>
                  <a:pt x="11566" y="21328"/>
                </a:cubicBezTo>
                <a:cubicBezTo>
                  <a:pt x="11773" y="21271"/>
                  <a:pt x="12009" y="21199"/>
                  <a:pt x="12091" y="21167"/>
                </a:cubicBezTo>
                <a:cubicBezTo>
                  <a:pt x="12172" y="21135"/>
                  <a:pt x="12502" y="21034"/>
                  <a:pt x="12823" y="20944"/>
                </a:cubicBezTo>
                <a:cubicBezTo>
                  <a:pt x="13145" y="20854"/>
                  <a:pt x="13470" y="20758"/>
                  <a:pt x="13546" y="20729"/>
                </a:cubicBezTo>
                <a:cubicBezTo>
                  <a:pt x="13621" y="20699"/>
                  <a:pt x="13795" y="20643"/>
                  <a:pt x="13930" y="20604"/>
                </a:cubicBezTo>
                <a:cubicBezTo>
                  <a:pt x="14260" y="20511"/>
                  <a:pt x="14374" y="20450"/>
                  <a:pt x="14449" y="20315"/>
                </a:cubicBezTo>
                <a:cubicBezTo>
                  <a:pt x="14439" y="20315"/>
                  <a:pt x="14430" y="20319"/>
                  <a:pt x="14423" y="20310"/>
                </a:cubicBezTo>
                <a:cubicBezTo>
                  <a:pt x="14408" y="20291"/>
                  <a:pt x="14395" y="20167"/>
                  <a:pt x="14395" y="20035"/>
                </a:cubicBezTo>
                <a:cubicBezTo>
                  <a:pt x="14395" y="19902"/>
                  <a:pt x="14376" y="19780"/>
                  <a:pt x="14353" y="19763"/>
                </a:cubicBezTo>
                <a:cubicBezTo>
                  <a:pt x="14292" y="19716"/>
                  <a:pt x="14345" y="19635"/>
                  <a:pt x="14438" y="19635"/>
                </a:cubicBezTo>
                <a:cubicBezTo>
                  <a:pt x="14490" y="19635"/>
                  <a:pt x="14520" y="19601"/>
                  <a:pt x="14520" y="19537"/>
                </a:cubicBezTo>
                <a:cubicBezTo>
                  <a:pt x="14520" y="19473"/>
                  <a:pt x="14539" y="19428"/>
                  <a:pt x="14562" y="19411"/>
                </a:cubicBezTo>
                <a:cubicBezTo>
                  <a:pt x="14543" y="19321"/>
                  <a:pt x="14539" y="19223"/>
                  <a:pt x="14560" y="19009"/>
                </a:cubicBezTo>
                <a:cubicBezTo>
                  <a:pt x="14595" y="18627"/>
                  <a:pt x="14575" y="18385"/>
                  <a:pt x="14499" y="18282"/>
                </a:cubicBezTo>
                <a:cubicBezTo>
                  <a:pt x="14451" y="18217"/>
                  <a:pt x="14452" y="18209"/>
                  <a:pt x="14499" y="18187"/>
                </a:cubicBezTo>
                <a:cubicBezTo>
                  <a:pt x="14596" y="18141"/>
                  <a:pt x="14963" y="18198"/>
                  <a:pt x="15161" y="18290"/>
                </a:cubicBezTo>
                <a:cubicBezTo>
                  <a:pt x="15430" y="18415"/>
                  <a:pt x="15840" y="18443"/>
                  <a:pt x="16072" y="18353"/>
                </a:cubicBezTo>
                <a:cubicBezTo>
                  <a:pt x="16315" y="18258"/>
                  <a:pt x="16692" y="18080"/>
                  <a:pt x="16771" y="18024"/>
                </a:cubicBezTo>
                <a:cubicBezTo>
                  <a:pt x="16807" y="17999"/>
                  <a:pt x="16999" y="17909"/>
                  <a:pt x="17198" y="17825"/>
                </a:cubicBezTo>
                <a:cubicBezTo>
                  <a:pt x="17396" y="17741"/>
                  <a:pt x="17582" y="17648"/>
                  <a:pt x="17610" y="17618"/>
                </a:cubicBezTo>
                <a:cubicBezTo>
                  <a:pt x="17639" y="17589"/>
                  <a:pt x="17674" y="17564"/>
                  <a:pt x="17689" y="17564"/>
                </a:cubicBezTo>
                <a:cubicBezTo>
                  <a:pt x="17749" y="17564"/>
                  <a:pt x="18482" y="17229"/>
                  <a:pt x="18529" y="17180"/>
                </a:cubicBezTo>
                <a:cubicBezTo>
                  <a:pt x="18557" y="17150"/>
                  <a:pt x="18785" y="17041"/>
                  <a:pt x="19037" y="16938"/>
                </a:cubicBezTo>
                <a:cubicBezTo>
                  <a:pt x="19289" y="16836"/>
                  <a:pt x="19513" y="16737"/>
                  <a:pt x="19532" y="16717"/>
                </a:cubicBezTo>
                <a:cubicBezTo>
                  <a:pt x="19566" y="16682"/>
                  <a:pt x="19795" y="16572"/>
                  <a:pt x="20199" y="16396"/>
                </a:cubicBezTo>
                <a:cubicBezTo>
                  <a:pt x="20297" y="16353"/>
                  <a:pt x="20392" y="16301"/>
                  <a:pt x="20412" y="16282"/>
                </a:cubicBezTo>
                <a:cubicBezTo>
                  <a:pt x="20432" y="16264"/>
                  <a:pt x="20590" y="16190"/>
                  <a:pt x="20761" y="16116"/>
                </a:cubicBezTo>
                <a:cubicBezTo>
                  <a:pt x="20933" y="16043"/>
                  <a:pt x="21179" y="15923"/>
                  <a:pt x="21309" y="15849"/>
                </a:cubicBezTo>
                <a:cubicBezTo>
                  <a:pt x="21526" y="15727"/>
                  <a:pt x="21547" y="15703"/>
                  <a:pt x="21580" y="15557"/>
                </a:cubicBezTo>
                <a:cubicBezTo>
                  <a:pt x="21591" y="15506"/>
                  <a:pt x="21598" y="15451"/>
                  <a:pt x="21599" y="15397"/>
                </a:cubicBezTo>
                <a:cubicBezTo>
                  <a:pt x="21600" y="15343"/>
                  <a:pt x="21595" y="15287"/>
                  <a:pt x="21586" y="15236"/>
                </a:cubicBezTo>
                <a:cubicBezTo>
                  <a:pt x="21556" y="15070"/>
                  <a:pt x="21436" y="14828"/>
                  <a:pt x="21384" y="14828"/>
                </a:cubicBezTo>
                <a:cubicBezTo>
                  <a:pt x="21368" y="14828"/>
                  <a:pt x="21259" y="14716"/>
                  <a:pt x="21144" y="14578"/>
                </a:cubicBezTo>
                <a:cubicBezTo>
                  <a:pt x="21028" y="14439"/>
                  <a:pt x="20731" y="14090"/>
                  <a:pt x="20482" y="13802"/>
                </a:cubicBezTo>
                <a:cubicBezTo>
                  <a:pt x="20233" y="13514"/>
                  <a:pt x="19982" y="13226"/>
                  <a:pt x="19925" y="13160"/>
                </a:cubicBezTo>
                <a:cubicBezTo>
                  <a:pt x="19867" y="13093"/>
                  <a:pt x="19607" y="12792"/>
                  <a:pt x="19347" y="12493"/>
                </a:cubicBezTo>
                <a:cubicBezTo>
                  <a:pt x="19087" y="12194"/>
                  <a:pt x="18734" y="11788"/>
                  <a:pt x="18562" y="11589"/>
                </a:cubicBezTo>
                <a:cubicBezTo>
                  <a:pt x="18390" y="11390"/>
                  <a:pt x="18096" y="11046"/>
                  <a:pt x="17905" y="10827"/>
                </a:cubicBezTo>
                <a:cubicBezTo>
                  <a:pt x="17715" y="10608"/>
                  <a:pt x="17424" y="10269"/>
                  <a:pt x="17261" y="10073"/>
                </a:cubicBezTo>
                <a:cubicBezTo>
                  <a:pt x="17097" y="9877"/>
                  <a:pt x="16956" y="9717"/>
                  <a:pt x="16947" y="9717"/>
                </a:cubicBezTo>
                <a:cubicBezTo>
                  <a:pt x="16931" y="9717"/>
                  <a:pt x="16528" y="9255"/>
                  <a:pt x="15977" y="8604"/>
                </a:cubicBezTo>
                <a:lnTo>
                  <a:pt x="15700" y="8277"/>
                </a:lnTo>
                <a:lnTo>
                  <a:pt x="15734" y="6813"/>
                </a:lnTo>
                <a:cubicBezTo>
                  <a:pt x="15752" y="6009"/>
                  <a:pt x="15785" y="4581"/>
                  <a:pt x="15805" y="3641"/>
                </a:cubicBezTo>
                <a:cubicBezTo>
                  <a:pt x="15826" y="2700"/>
                  <a:pt x="15848" y="1899"/>
                  <a:pt x="15854" y="1859"/>
                </a:cubicBezTo>
                <a:cubicBezTo>
                  <a:pt x="15861" y="1819"/>
                  <a:pt x="15869" y="1456"/>
                  <a:pt x="15874" y="1053"/>
                </a:cubicBezTo>
                <a:cubicBezTo>
                  <a:pt x="15884" y="350"/>
                  <a:pt x="15881" y="317"/>
                  <a:pt x="15811" y="196"/>
                </a:cubicBezTo>
                <a:cubicBezTo>
                  <a:pt x="15737" y="70"/>
                  <a:pt x="15701" y="5"/>
                  <a:pt x="15508" y="0"/>
                </a:cubicBezTo>
                <a:close/>
                <a:moveTo>
                  <a:pt x="14735" y="19920"/>
                </a:moveTo>
                <a:cubicBezTo>
                  <a:pt x="14719" y="19920"/>
                  <a:pt x="14704" y="19927"/>
                  <a:pt x="14684" y="19940"/>
                </a:cubicBezTo>
                <a:cubicBezTo>
                  <a:pt x="14645" y="19966"/>
                  <a:pt x="14605" y="20031"/>
                  <a:pt x="14587" y="20092"/>
                </a:cubicBezTo>
                <a:cubicBezTo>
                  <a:pt x="14592" y="20098"/>
                  <a:pt x="14596" y="20104"/>
                  <a:pt x="14602" y="20114"/>
                </a:cubicBezTo>
                <a:cubicBezTo>
                  <a:pt x="14639" y="20176"/>
                  <a:pt x="14814" y="20179"/>
                  <a:pt x="16355" y="20171"/>
                </a:cubicBezTo>
                <a:cubicBezTo>
                  <a:pt x="15600" y="20164"/>
                  <a:pt x="14863" y="20144"/>
                  <a:pt x="14855" y="20116"/>
                </a:cubicBezTo>
                <a:cubicBezTo>
                  <a:pt x="14815" y="19977"/>
                  <a:pt x="14782" y="19919"/>
                  <a:pt x="14735" y="19920"/>
                </a:cubicBezTo>
                <a:close/>
                <a:moveTo>
                  <a:pt x="17963" y="20048"/>
                </a:moveTo>
                <a:cubicBezTo>
                  <a:pt x="17999" y="20085"/>
                  <a:pt x="18018" y="20117"/>
                  <a:pt x="18006" y="20141"/>
                </a:cubicBezTo>
                <a:cubicBezTo>
                  <a:pt x="18001" y="20152"/>
                  <a:pt x="17857" y="20157"/>
                  <a:pt x="17663" y="20163"/>
                </a:cubicBezTo>
                <a:lnTo>
                  <a:pt x="18215" y="20160"/>
                </a:lnTo>
                <a:lnTo>
                  <a:pt x="17963" y="20048"/>
                </a:lnTo>
                <a:close/>
              </a:path>
            </a:pathLst>
          </a:cu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Un'altra caratteristica importante della immagine è la densità dei pixel.…"/>
          <p:cNvSpPr txBox="1"/>
          <p:nvPr>
            <p:ph type="body" idx="1"/>
          </p:nvPr>
        </p:nvSpPr>
        <p:spPr>
          <a:prstGeom prst="rect">
            <a:avLst/>
          </a:prstGeom>
        </p:spPr>
        <p:txBody>
          <a:bodyPr/>
          <a:lstStyle/>
          <a:p>
            <a:pPr marL="338327" indent="-338327" defTabSz="420623">
              <a:spcBef>
                <a:spcPts val="1700"/>
              </a:spcBef>
              <a:defRPr sz="2500"/>
            </a:pPr>
            <a:r>
              <a:t>Un'altra caratteristica importante della immagine è </a:t>
            </a:r>
            <a:r>
              <a:rPr b="1"/>
              <a:t>la densità dei pixel</a:t>
            </a:r>
            <a:r>
              <a:t>.</a:t>
            </a:r>
          </a:p>
          <a:p>
            <a:pPr marL="338327" indent="-338327" defTabSz="420623">
              <a:spcBef>
                <a:spcPts val="1700"/>
              </a:spcBef>
              <a:defRPr sz="2500"/>
            </a:pPr>
            <a:r>
              <a:t>Il numero di pixel non è necessariamente correlato alle dimensioni fisiche di uno schermo. Quindi, ad esempio, 1024 pixel possono coprire la larghezza di uno schermo TV, un monitor di computer o uno schermo di iPad. Questo perché gli spazi tra i pixel possono essere maggiori o minori.</a:t>
            </a:r>
          </a:p>
          <a:p>
            <a:pPr marL="338327" indent="-338327" defTabSz="420623">
              <a:spcBef>
                <a:spcPts val="1700"/>
              </a:spcBef>
              <a:defRPr sz="2500"/>
            </a:pPr>
            <a:r>
              <a:t>La densità dei punti è generalmente espressa come </a:t>
            </a:r>
            <a:r>
              <a:rPr b="1"/>
              <a:t>punti per pollice</a:t>
            </a:r>
            <a:r>
              <a:t> (DPI). La visualizzazione ottimale sul web o su molti lettori di ebook, come Kindle, è di </a:t>
            </a:r>
            <a:r>
              <a:rPr b="1"/>
              <a:t>72 o 96 DPI.</a:t>
            </a:r>
          </a:p>
          <a:p>
            <a:pPr marL="338327" indent="-338327" defTabSz="420623">
              <a:spcBef>
                <a:spcPts val="1700"/>
              </a:spcBef>
              <a:defRPr sz="2500"/>
            </a:pPr>
            <a:r>
              <a:t>In pratica, questo significa che le immagini dovrebbero essere a 72 DPI per funzionare bene su un'ampia gamma di schermi e sul web. Tuttavia, DPI più elevati (150-300 dpi) vengono spesso utilizzati per schermi ad alta risoluzione come i display retina di Apple.</a:t>
            </a:r>
          </a:p>
          <a:p>
            <a:pPr marL="338327" indent="-338327" defTabSz="420623">
              <a:spcBef>
                <a:spcPts val="1700"/>
              </a:spcBef>
              <a:defRPr sz="2500"/>
            </a:pPr>
            <a:r>
              <a:t>salvare i file in formato JPEG con una dimensione del file compresa tra 150 e 500 KB</a:t>
            </a:r>
          </a:p>
        </p:txBody>
      </p:sp>
      <p:grpSp>
        <p:nvGrpSpPr>
          <p:cNvPr id="302" name="Gruppo"/>
          <p:cNvGrpSpPr/>
          <p:nvPr/>
        </p:nvGrpSpPr>
        <p:grpSpPr>
          <a:xfrm>
            <a:off x="3848099" y="442701"/>
            <a:ext cx="8482905" cy="9107701"/>
            <a:chOff x="0" y="0"/>
            <a:chExt cx="8482903" cy="9107699"/>
          </a:xfrm>
        </p:grpSpPr>
        <p:pic>
          <p:nvPicPr>
            <p:cNvPr id="298" name="Schermata 2018-06-05 alle 17.30.16.png" descr="Schermata 2018-06-05 alle 17.30.16.png"/>
            <p:cNvPicPr>
              <a:picLocks noChangeAspect="1"/>
            </p:cNvPicPr>
            <p:nvPr/>
          </p:nvPicPr>
          <p:blipFill>
            <a:blip r:embed="rId2">
              <a:extLst/>
            </a:blip>
            <a:srcRect l="1634" t="2346" r="1634" b="0"/>
            <a:stretch>
              <a:fillRect/>
            </a:stretch>
          </p:blipFill>
          <p:spPr>
            <a:xfrm>
              <a:off x="3135427" y="0"/>
              <a:ext cx="5347477" cy="3536250"/>
            </a:xfrm>
            <a:prstGeom prst="rect">
              <a:avLst/>
            </a:prstGeom>
            <a:ln w="12700" cap="flat">
              <a:noFill/>
              <a:miter lim="400000"/>
            </a:ln>
            <a:effectLst/>
          </p:spPr>
        </p:pic>
        <p:pic>
          <p:nvPicPr>
            <p:cNvPr id="299" name="Schermata 2018-06-05 alle 17.34.26.png" descr="Schermata 2018-06-05 alle 17.34.26.png"/>
            <p:cNvPicPr>
              <a:picLocks noChangeAspect="1"/>
            </p:cNvPicPr>
            <p:nvPr/>
          </p:nvPicPr>
          <p:blipFill>
            <a:blip r:embed="rId3">
              <a:extLst/>
            </a:blip>
            <a:stretch>
              <a:fillRect/>
            </a:stretch>
          </p:blipFill>
          <p:spPr>
            <a:xfrm>
              <a:off x="3148787" y="3564821"/>
              <a:ext cx="5320776" cy="5506168"/>
            </a:xfrm>
            <a:prstGeom prst="rect">
              <a:avLst/>
            </a:prstGeom>
            <a:ln w="25400" cap="flat">
              <a:solidFill>
                <a:srgbClr val="A8C3DF"/>
              </a:solidFill>
              <a:prstDash val="solid"/>
              <a:miter lim="400000"/>
            </a:ln>
            <a:effectLst/>
          </p:spPr>
        </p:pic>
        <p:sp>
          <p:nvSpPr>
            <p:cNvPr id="300" name="Ovale"/>
            <p:cNvSpPr/>
            <p:nvPr/>
          </p:nvSpPr>
          <p:spPr>
            <a:xfrm>
              <a:off x="4321770" y="7432638"/>
              <a:ext cx="2435029" cy="1602781"/>
            </a:xfrm>
            <a:prstGeom prst="ellipse">
              <a:avLst/>
            </a:prstGeom>
            <a:noFill/>
            <a:ln w="50800" cap="flat">
              <a:solidFill>
                <a:srgbClr val="496392"/>
              </a:solidFill>
              <a:prstDash val="solid"/>
              <a:miter lim="400000"/>
            </a:ln>
            <a:effectLst/>
          </p:spPr>
          <p:txBody>
            <a:bodyPr wrap="square" lIns="50800" tIns="50800" rIns="50800" bIns="50800" numCol="1" anchor="ctr">
              <a:noAutofit/>
            </a:bodyPr>
            <a:lstStyle/>
            <a:p>
              <a:pPr>
                <a:defRPr sz="3200">
                  <a:latin typeface="Palatino"/>
                  <a:ea typeface="Palatino"/>
                  <a:cs typeface="Palatino"/>
                  <a:sym typeface="Palatino"/>
                </a:defRPr>
              </a:pPr>
            </a:p>
          </p:txBody>
        </p:sp>
        <p:sp>
          <p:nvSpPr>
            <p:cNvPr id="301" name="Freccia"/>
            <p:cNvSpPr/>
            <p:nvPr/>
          </p:nvSpPr>
          <p:spPr>
            <a:xfrm>
              <a:off x="-1" y="8397341"/>
              <a:ext cx="4446193" cy="710359"/>
            </a:xfrm>
            <a:prstGeom prst="rightArrow">
              <a:avLst>
                <a:gd name="adj1" fmla="val 32000"/>
                <a:gd name="adj2" fmla="val 114421"/>
              </a:avLst>
            </a:prstGeom>
            <a:noFill/>
            <a:ln w="38100" cap="flat">
              <a:solidFill>
                <a:srgbClr val="496392"/>
              </a:solidFill>
              <a:prstDash val="solid"/>
              <a:miter lim="400000"/>
            </a:ln>
            <a:effectLst/>
          </p:spPr>
          <p:txBody>
            <a:bodyPr wrap="square" lIns="50800" tIns="50800" rIns="50800" bIns="50800" numCol="1" anchor="ctr">
              <a:noAutofit/>
            </a:bodyPr>
            <a:lstStyle/>
            <a:p>
              <a:pPr>
                <a:defRPr sz="3200">
                  <a:latin typeface="Palatino"/>
                  <a:ea typeface="Palatino"/>
                  <a:cs typeface="Palatino"/>
                  <a:sym typeface="Palatino"/>
                </a:defRPr>
              </a:pP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302"/>
                                        </p:tgtEl>
                                        <p:attrNameLst>
                                          <p:attrName>style.visibility</p:attrName>
                                        </p:attrNameLst>
                                      </p:cBhvr>
                                      <p:to>
                                        <p:strVal val="visible"/>
                                      </p:to>
                                    </p:set>
                                    <p:anim calcmode="lin" valueType="num">
                                      <p:cBhvr>
                                        <p:cTn id="7" dur="1000" fill="hold"/>
                                        <p:tgtEl>
                                          <p:spTgt spid="302"/>
                                        </p:tgtEl>
                                        <p:attrNameLst>
                                          <p:attrName>ppt_x</p:attrName>
                                        </p:attrNameLst>
                                      </p:cBhvr>
                                      <p:tavLst>
                                        <p:tav tm="0">
                                          <p:val>
                                            <p:strVal val="0-#ppt_w/2"/>
                                          </p:val>
                                        </p:tav>
                                        <p:tav tm="100000">
                                          <p:val>
                                            <p:strVal val="#ppt_x"/>
                                          </p:val>
                                        </p:tav>
                                      </p:tavLst>
                                    </p:anim>
                                    <p:anim calcmode="lin" valueType="num">
                                      <p:cBhvr>
                                        <p:cTn id="8" dur="1000" fill="hold"/>
                                        <p:tgtEl>
                                          <p:spTgt spid="3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02" grpId="1"/>
    </p:bld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9" name="Se il manoscritto è nel cassetto"/>
          <p:cNvSpPr txBox="1"/>
          <p:nvPr>
            <p:ph type="title"/>
          </p:nvPr>
        </p:nvSpPr>
        <p:spPr>
          <a:prstGeom prst="rect">
            <a:avLst/>
          </a:prstGeom>
        </p:spPr>
        <p:txBody>
          <a:bodyPr/>
          <a:lstStyle/>
          <a:p>
            <a:pPr/>
            <a:r>
              <a:t>Se il manoscritto è nel cassetto</a:t>
            </a:r>
          </a:p>
        </p:txBody>
      </p:sp>
      <p:sp>
        <p:nvSpPr>
          <p:cNvPr id="180" name="Sigil non è un editor testuale come Word o OpenOffice, ma è un editor di ePub. Scrivere da zero un libro su Sigil non è semplice né indicato ma ha comunque dei vantaggi:…"/>
          <p:cNvSpPr txBox="1"/>
          <p:nvPr>
            <p:ph type="body" sz="half" idx="1"/>
          </p:nvPr>
        </p:nvSpPr>
        <p:spPr>
          <a:xfrm>
            <a:off x="508000" y="2398989"/>
            <a:ext cx="11988800" cy="3404893"/>
          </a:xfrm>
          <a:prstGeom prst="rect">
            <a:avLst/>
          </a:prstGeom>
        </p:spPr>
        <p:txBody>
          <a:bodyPr/>
          <a:lstStyle/>
          <a:p>
            <a:pPr marL="0" indent="0" defTabSz="461518">
              <a:spcBef>
                <a:spcPts val="1400"/>
              </a:spcBef>
              <a:buSzTx/>
              <a:buNone/>
              <a:defRPr sz="2300"/>
            </a:pPr>
            <a:r>
              <a:t>Sigil non è un editor testuale come Word o OpenOffice, ma è un editor di ePub. Scrivere da zero un libro su Sigil non è semplice né indicato ma ha comunque dei vantaggi:</a:t>
            </a:r>
          </a:p>
          <a:p>
            <a:pPr marL="603053" indent="-492691" defTabSz="461518">
              <a:spcBef>
                <a:spcPts val="1400"/>
              </a:spcBef>
              <a:buClr>
                <a:srgbClr val="565656"/>
              </a:buClr>
              <a:buSzPct val="100000"/>
              <a:buFont typeface="Times"/>
              <a:buChar char="•"/>
              <a:defRPr sz="2300"/>
            </a:pPr>
            <a:r>
              <a:t>Il libro in ePub è già pronto per la pubblicazione, senza bisogno di doverlo convertire.</a:t>
            </a:r>
          </a:p>
          <a:p>
            <a:pPr marL="603053" indent="-492691" defTabSz="461518">
              <a:spcBef>
                <a:spcPts val="1400"/>
              </a:spcBef>
              <a:buClr>
                <a:srgbClr val="565656"/>
              </a:buClr>
              <a:buSzPct val="100000"/>
              <a:buFont typeface="Times"/>
              <a:buChar char="•"/>
              <a:defRPr sz="2300"/>
            </a:pPr>
            <a:r>
              <a:t>Si ha il controllo completo dell’impaginazione.</a:t>
            </a:r>
          </a:p>
          <a:p>
            <a:pPr marL="603053" indent="-492691" defTabSz="461518">
              <a:spcBef>
                <a:spcPts val="1400"/>
              </a:spcBef>
              <a:buClr>
                <a:srgbClr val="565656"/>
              </a:buClr>
              <a:buSzPct val="100000"/>
              <a:buFont typeface="Times"/>
              <a:buChar char="•"/>
              <a:defRPr sz="2300"/>
            </a:pPr>
            <a:r>
              <a:t>Si può aggiornare o correggere il libro direttamente sul file ePub, senza dover correggere prima il Word o OpenOffice e poi riconvertirlo in ePub.</a:t>
            </a:r>
          </a:p>
        </p:txBody>
      </p:sp>
      <p:pic>
        <p:nvPicPr>
          <p:cNvPr id="181" name="shutterstock_laptop_as_ebook_reader_source_of_knowledge.jpg" descr="shutterstock_laptop_as_ebook_reader_source_of_knowledge.jpg"/>
          <p:cNvPicPr>
            <a:picLocks noChangeAspect="1"/>
          </p:cNvPicPr>
          <p:nvPr/>
        </p:nvPicPr>
        <p:blipFill>
          <a:blip r:embed="rId2">
            <a:extLst/>
          </a:blip>
          <a:srcRect l="0" t="23224" r="0" b="6466"/>
          <a:stretch>
            <a:fillRect/>
          </a:stretch>
        </p:blipFill>
        <p:spPr>
          <a:xfrm>
            <a:off x="1636495" y="6024821"/>
            <a:ext cx="9486970" cy="3751947"/>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La Cover"/>
          <p:cNvSpPr txBox="1"/>
          <p:nvPr>
            <p:ph type="title"/>
          </p:nvPr>
        </p:nvSpPr>
        <p:spPr>
          <a:prstGeom prst="rect">
            <a:avLst/>
          </a:prstGeom>
        </p:spPr>
        <p:txBody>
          <a:bodyPr/>
          <a:lstStyle/>
          <a:p>
            <a:pPr/>
            <a:r>
              <a:t>La Cover</a:t>
            </a:r>
          </a:p>
        </p:txBody>
      </p:sp>
      <p:sp>
        <p:nvSpPr>
          <p:cNvPr id="305" name="Si tratta di un file a sé e va aggiunta tramite il menù Strumenti cliccando su Aggiungi Copertina. Si aprirà una finestra in cui caricare il file direttamente dal tuo PC cliccando sul pulsante ALTRI FILE in alto a destra.…"/>
          <p:cNvSpPr txBox="1"/>
          <p:nvPr>
            <p:ph type="body" idx="1"/>
          </p:nvPr>
        </p:nvSpPr>
        <p:spPr>
          <a:xfrm>
            <a:off x="508000" y="2628900"/>
            <a:ext cx="8434190" cy="6096000"/>
          </a:xfrm>
          <a:prstGeom prst="rect">
            <a:avLst/>
          </a:prstGeom>
        </p:spPr>
        <p:txBody>
          <a:bodyPr/>
          <a:lstStyle/>
          <a:p>
            <a:pPr marL="0" indent="0" defTabSz="385572">
              <a:spcBef>
                <a:spcPts val="1100"/>
              </a:spcBef>
              <a:buSzTx/>
              <a:buNone/>
              <a:defRPr sz="1900"/>
            </a:pPr>
            <a:r>
              <a:t>Si tratta di un file a sé e va aggiunta tramite il menù </a:t>
            </a:r>
            <a:r>
              <a:rPr b="1"/>
              <a:t>Strumenti cliccando su Aggiungi Copertina.</a:t>
            </a:r>
            <a:br>
              <a:rPr b="1"/>
            </a:br>
            <a:r>
              <a:t>Si aprirà una finestra in cui </a:t>
            </a:r>
            <a:r>
              <a:rPr b="1"/>
              <a:t>caricare il file </a:t>
            </a:r>
            <a:r>
              <a:t>direttamente dal tuo PC cliccando sul pulsante </a:t>
            </a:r>
            <a:r>
              <a:rPr b="1"/>
              <a:t>ALTRI FILE</a:t>
            </a:r>
            <a:r>
              <a:t> in alto a destra.</a:t>
            </a:r>
          </a:p>
          <a:p>
            <a:pPr marL="0" indent="0" defTabSz="385572">
              <a:spcBef>
                <a:spcPts val="1100"/>
              </a:spcBef>
              <a:buSzTx/>
              <a:buNone/>
              <a:defRPr sz="1900"/>
            </a:pPr>
            <a:r>
              <a:t>In questo modo, la copertina verrà automaticamente «dichiarata»: </a:t>
            </a:r>
            <a:br/>
            <a:r>
              <a:t>nel Navigatore dell’ebook dove sono elencate tutte le componenti dell’ebook, la loro funzione e il loro ordine di lettura. In questo modo viene  specificato che quella non è un’immagine qualsiasi, ma proprio la copertina dell’ebook.</a:t>
            </a:r>
          </a:p>
          <a:p>
            <a:pPr marL="0" indent="0" defTabSz="385572">
              <a:spcBef>
                <a:spcPts val="1100"/>
              </a:spcBef>
              <a:buSzTx/>
              <a:buNone/>
              <a:defRPr b="1" sz="1900"/>
            </a:pPr>
            <a:r>
              <a:t>La copertina, in formato jpg. Deve essere preparata a parte con un software per la gestione delle immagini e deve avere caratteristiche ben precise:</a:t>
            </a:r>
          </a:p>
          <a:p>
            <a:pPr marL="616076" indent="-523875" defTabSz="385572">
              <a:spcBef>
                <a:spcPts val="1100"/>
              </a:spcBef>
              <a:buClr>
                <a:srgbClr val="565656"/>
              </a:buClr>
              <a:buSzPct val="100000"/>
              <a:buFontTx/>
              <a:buAutoNum type="arabicPeriod" startAt="1"/>
              <a:defRPr sz="1900"/>
            </a:pPr>
            <a:r>
              <a:t>la dimensione della base non deve essere inferiore a 600 px;</a:t>
            </a:r>
          </a:p>
          <a:p>
            <a:pPr marL="616076" indent="-523875" defTabSz="385572">
              <a:spcBef>
                <a:spcPts val="1100"/>
              </a:spcBef>
              <a:buClr>
                <a:srgbClr val="565656"/>
              </a:buClr>
              <a:buSzPct val="100000"/>
              <a:buFontTx/>
              <a:buAutoNum type="arabicPeriod" startAt="1"/>
              <a:defRPr sz="1900"/>
            </a:pPr>
            <a:r>
              <a:t>il prodotto tra la base e l’altezza non deve superare 3.200.000 px.</a:t>
            </a:r>
          </a:p>
          <a:p>
            <a:pPr marL="0" indent="0" defTabSz="385572">
              <a:spcBef>
                <a:spcPts val="1100"/>
              </a:spcBef>
              <a:buSzTx/>
              <a:buNone/>
              <a:defRPr b="1" sz="1900"/>
            </a:pPr>
            <a:r>
              <a:t>La dimensione ottimale della copertina dell’ebook è 1.200 x 1.600 px</a:t>
            </a:r>
          </a:p>
        </p:txBody>
      </p:sp>
      <p:pic>
        <p:nvPicPr>
          <p:cNvPr id="306" name="download-1.jpg" descr="download-1.jpg"/>
          <p:cNvPicPr>
            <a:picLocks noChangeAspect="1"/>
          </p:cNvPicPr>
          <p:nvPr/>
        </p:nvPicPr>
        <p:blipFill>
          <a:blip r:embed="rId2">
            <a:extLst/>
          </a:blip>
          <a:stretch>
            <a:fillRect/>
          </a:stretch>
        </p:blipFill>
        <p:spPr>
          <a:xfrm>
            <a:off x="8883898" y="850453"/>
            <a:ext cx="2298702" cy="3543302"/>
          </a:xfrm>
          <a:prstGeom prst="rect">
            <a:avLst/>
          </a:prstGeom>
          <a:ln w="12700">
            <a:miter lim="400000"/>
          </a:ln>
        </p:spPr>
      </p:pic>
      <p:pic>
        <p:nvPicPr>
          <p:cNvPr id="307" name="download.jpg" descr="download.jpg"/>
          <p:cNvPicPr>
            <a:picLocks noChangeAspect="1"/>
          </p:cNvPicPr>
          <p:nvPr/>
        </p:nvPicPr>
        <p:blipFill>
          <a:blip r:embed="rId3">
            <a:extLst/>
          </a:blip>
          <a:stretch>
            <a:fillRect/>
          </a:stretch>
        </p:blipFill>
        <p:spPr>
          <a:xfrm>
            <a:off x="10564514" y="3702050"/>
            <a:ext cx="2298702" cy="3530600"/>
          </a:xfrm>
          <a:prstGeom prst="rect">
            <a:avLst/>
          </a:prstGeom>
          <a:ln w="12700">
            <a:miter lim="400000"/>
          </a:ln>
        </p:spPr>
      </p:pic>
      <p:pic>
        <p:nvPicPr>
          <p:cNvPr id="308" name="9788860306418_0_0_0_75.jpg" descr="9788860306418_0_0_0_75.jpg"/>
          <p:cNvPicPr>
            <a:picLocks noChangeAspect="1"/>
          </p:cNvPicPr>
          <p:nvPr/>
        </p:nvPicPr>
        <p:blipFill>
          <a:blip r:embed="rId4">
            <a:extLst/>
          </a:blip>
          <a:stretch>
            <a:fillRect/>
          </a:stretch>
        </p:blipFill>
        <p:spPr>
          <a:xfrm>
            <a:off x="8883898" y="5828720"/>
            <a:ext cx="2298702" cy="3746883"/>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La cover per gli ebook store"/>
          <p:cNvSpPr txBox="1"/>
          <p:nvPr>
            <p:ph type="title"/>
          </p:nvPr>
        </p:nvSpPr>
        <p:spPr>
          <a:prstGeom prst="rect">
            <a:avLst/>
          </a:prstGeom>
        </p:spPr>
        <p:txBody>
          <a:bodyPr/>
          <a:lstStyle/>
          <a:p>
            <a:pPr/>
            <a:r>
              <a:t>La cover per gli ebook store</a:t>
            </a:r>
          </a:p>
        </p:txBody>
      </p:sp>
      <p:sp>
        <p:nvSpPr>
          <p:cNvPr id="311" name="Esiste anche una seconda cover: la copertina che viene utilizzata dagli store on line per la creazione della pagina-prodotto (la pagina dalla quale il lettore può acquistare l’ebook).…"/>
          <p:cNvSpPr txBox="1"/>
          <p:nvPr>
            <p:ph type="body" sz="half" idx="1"/>
          </p:nvPr>
        </p:nvSpPr>
        <p:spPr>
          <a:xfrm>
            <a:off x="507999" y="2628900"/>
            <a:ext cx="6121799" cy="6096000"/>
          </a:xfrm>
          <a:prstGeom prst="rect">
            <a:avLst/>
          </a:prstGeom>
        </p:spPr>
        <p:txBody>
          <a:bodyPr/>
          <a:lstStyle/>
          <a:p>
            <a:pPr marL="0" indent="0" defTabSz="438150">
              <a:spcBef>
                <a:spcPts val="1300"/>
              </a:spcBef>
              <a:buSzTx/>
              <a:buNone/>
              <a:defRPr sz="2200"/>
            </a:pPr>
            <a:r>
              <a:t>Esiste anche una seconda cover: la copertina che viene utilizzata dagli </a:t>
            </a:r>
            <a:r>
              <a:rPr b="1"/>
              <a:t>store on line</a:t>
            </a:r>
            <a:r>
              <a:t> per la creazione della pagina-prodotto (la pagina dalla quale il lettore può acquistare l’ebook).</a:t>
            </a:r>
          </a:p>
          <a:p>
            <a:pPr marL="0" indent="0" defTabSz="438150">
              <a:spcBef>
                <a:spcPts val="1300"/>
              </a:spcBef>
              <a:buSzTx/>
              <a:buNone/>
              <a:defRPr sz="2200"/>
            </a:pPr>
            <a:r>
              <a:t>Solitamente questa copertina viene richiesta nel momento in cui si carica l’ebook su Amazon o su un’altra piattaforma di vendita on line. </a:t>
            </a:r>
          </a:p>
          <a:p>
            <a:pPr marL="0" indent="0" defTabSz="438150">
              <a:spcBef>
                <a:spcPts val="1300"/>
              </a:spcBef>
              <a:buSzTx/>
              <a:buNone/>
              <a:defRPr sz="2200"/>
            </a:pPr>
            <a:r>
              <a:t>La stessa immagine già utilizzata per l’ebook, ma con misure diverse. Le dimensioni minime consigliate (vale soprattutto per iTunes Store) sono 1.875 x 2.500 px.</a:t>
            </a:r>
          </a:p>
          <a:p>
            <a:pPr marL="0" indent="0" defTabSz="438150">
              <a:spcBef>
                <a:spcPts val="1300"/>
              </a:spcBef>
              <a:buSzTx/>
              <a:buNone/>
              <a:defRPr sz="2200"/>
            </a:pPr>
            <a:r>
              <a:t>È consigliabile, dunque, salvare la copertina in due formati: una per l’interno dell’ebook e una per la scheda-prodotto.</a:t>
            </a:r>
          </a:p>
        </p:txBody>
      </p:sp>
      <p:pic>
        <p:nvPicPr>
          <p:cNvPr id="312" name="Schermata 2020-10-01 alle 11.02.11.png" descr="Schermata 2020-10-01 alle 11.02.11.png"/>
          <p:cNvPicPr>
            <a:picLocks noChangeAspect="1"/>
          </p:cNvPicPr>
          <p:nvPr/>
        </p:nvPicPr>
        <p:blipFill>
          <a:blip r:embed="rId2">
            <a:extLst/>
          </a:blip>
          <a:srcRect l="3338" t="0" r="0" b="0"/>
          <a:stretch>
            <a:fillRect/>
          </a:stretch>
        </p:blipFill>
        <p:spPr>
          <a:xfrm>
            <a:off x="6829179" y="2460227"/>
            <a:ext cx="6121807" cy="6433505"/>
          </a:xfrm>
          <a:prstGeom prst="rect">
            <a:avLst/>
          </a:prstGeom>
          <a:ln w="12700">
            <a:solidFill>
              <a:srgbClr val="496392"/>
            </a:solidFill>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4" name="La semantica"/>
          <p:cNvSpPr txBox="1"/>
          <p:nvPr>
            <p:ph type="title"/>
          </p:nvPr>
        </p:nvSpPr>
        <p:spPr>
          <a:prstGeom prst="rect">
            <a:avLst/>
          </a:prstGeom>
        </p:spPr>
        <p:txBody>
          <a:bodyPr/>
          <a:lstStyle/>
          <a:p>
            <a:pPr/>
            <a:r>
              <a:t>La semantica</a:t>
            </a:r>
          </a:p>
        </p:txBody>
      </p:sp>
      <p:sp>
        <p:nvSpPr>
          <p:cNvPr id="315" name="Come abbiamo già visto il testo viene organizzato nelle varie Section in html presenti nella cartella Text nel menù a sinistra.…"/>
          <p:cNvSpPr txBox="1"/>
          <p:nvPr>
            <p:ph type="body" sz="half" idx="1"/>
          </p:nvPr>
        </p:nvSpPr>
        <p:spPr>
          <a:xfrm>
            <a:off x="508000" y="2628900"/>
            <a:ext cx="5405984" cy="6096000"/>
          </a:xfrm>
          <a:prstGeom prst="rect">
            <a:avLst/>
          </a:prstGeom>
        </p:spPr>
        <p:txBody>
          <a:bodyPr/>
          <a:lstStyle/>
          <a:p>
            <a:pPr marL="0" indent="0">
              <a:spcBef>
                <a:spcPts val="1800"/>
              </a:spcBef>
              <a:buSzTx/>
              <a:buNone/>
              <a:defRPr sz="3000"/>
            </a:pPr>
            <a:r>
              <a:t>Come abbiamo già visto il testo viene organizzato nelle varie Section in html presenti nella cartella Text nel menù a sinistra.</a:t>
            </a:r>
          </a:p>
          <a:p>
            <a:pPr marL="0" indent="0">
              <a:spcBef>
                <a:spcPts val="1800"/>
              </a:spcBef>
              <a:buSzTx/>
              <a:buNone/>
              <a:defRPr sz="3000"/>
            </a:pPr>
            <a:r>
              <a:t>Occorre creare un documento per ogni capitolo affinché il dispositivo su cui verrà letto il libro, forzi l’inizio di ogni capitolo su una nuova schermata.</a:t>
            </a:r>
          </a:p>
        </p:txBody>
      </p:sp>
      <p:pic>
        <p:nvPicPr>
          <p:cNvPr id="316" name="Immagine 2020-09-13 164752.png" descr="Immagine 2020-09-13 164752.png"/>
          <p:cNvPicPr>
            <a:picLocks noChangeAspect="1"/>
          </p:cNvPicPr>
          <p:nvPr/>
        </p:nvPicPr>
        <p:blipFill>
          <a:blip r:embed="rId2">
            <a:extLst/>
          </a:blip>
          <a:stretch>
            <a:fillRect/>
          </a:stretch>
        </p:blipFill>
        <p:spPr>
          <a:xfrm>
            <a:off x="7441844" y="2088070"/>
            <a:ext cx="5004512" cy="4627639"/>
          </a:xfrm>
          <a:prstGeom prst="rect">
            <a:avLst/>
          </a:prstGeom>
          <a:ln w="12700">
            <a:solidFill>
              <a:srgbClr val="7E786C"/>
            </a:solidFill>
            <a:miter lim="400000"/>
          </a:ln>
        </p:spPr>
      </p:pic>
      <p:sp>
        <p:nvSpPr>
          <p:cNvPr id="317" name="Cliccando apparirà il menu per la modifica dei file. Per dar loro un nome e soprattutto per   Aggiungere Semantica. Questo sotto-menu consente di designare la funzione di uno specifico file.…"/>
          <p:cNvSpPr txBox="1"/>
          <p:nvPr/>
        </p:nvSpPr>
        <p:spPr>
          <a:xfrm>
            <a:off x="6157936" y="6708278"/>
            <a:ext cx="6590756" cy="2816723"/>
          </a:xfrm>
          <a:prstGeom prst="rect">
            <a:avLst/>
          </a:prstGeom>
          <a:blipFill>
            <a:blip r:embed="rId3"/>
          </a:blipFill>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defTabSz="531622">
              <a:defRPr sz="2200">
                <a:solidFill>
                  <a:srgbClr val="FFFFFF"/>
                </a:solidFill>
                <a:effectLst>
                  <a:outerShdw sx="100000" sy="100000" kx="0" ky="0" algn="b" rotWithShape="0" blurRad="25400" dist="30893" dir="2700000">
                    <a:srgbClr val="3B3936"/>
                  </a:outerShdw>
                </a:effectLst>
                <a:latin typeface="Arial"/>
                <a:ea typeface="Arial"/>
                <a:cs typeface="Arial"/>
                <a:sym typeface="Arial"/>
              </a:defRPr>
            </a:pPr>
            <a:r>
              <a:t>Cliccando apparirà il menu per la modifica dei file. Per dar loro un nome e soprattutto per  </a:t>
            </a:r>
            <a:br/>
            <a:r>
              <a:rPr b="1"/>
              <a:t>Aggiungere Semantica</a:t>
            </a:r>
            <a:r>
              <a:t>. Questo sotto-menu consente di designare la funzione di uno specifico file.</a:t>
            </a:r>
            <a:endParaRPr>
              <a:solidFill>
                <a:srgbClr val="000000"/>
              </a:solidFill>
              <a:latin typeface="Times New Roman"/>
              <a:ea typeface="Times New Roman"/>
              <a:cs typeface="Times New Roman"/>
              <a:sym typeface="Times New Roman"/>
            </a:endParaRPr>
          </a:p>
          <a:p>
            <a:pPr defTabSz="531622">
              <a:defRPr sz="2200">
                <a:solidFill>
                  <a:srgbClr val="FFFFFF"/>
                </a:solidFill>
                <a:effectLst>
                  <a:outerShdw sx="100000" sy="100000" kx="0" ky="0" algn="b" rotWithShape="0" blurRad="25400" dist="30893" dir="2700000">
                    <a:srgbClr val="3B3936"/>
                  </a:outerShdw>
                </a:effectLst>
                <a:latin typeface="Arial"/>
                <a:ea typeface="Arial"/>
                <a:cs typeface="Arial"/>
                <a:sym typeface="Arial"/>
              </a:defRPr>
            </a:pPr>
            <a:r>
              <a:t>Per i file immagine, ad esempio è possibile indicare quale è utilizzata come copertina del libro.</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9" name="Per i file HTML è possibile scegliere tra molte opzioni  (ogni file un’unica funzione):…"/>
          <p:cNvSpPr txBox="1"/>
          <p:nvPr>
            <p:ph type="body" sz="half" idx="1"/>
          </p:nvPr>
        </p:nvSpPr>
        <p:spPr>
          <a:xfrm>
            <a:off x="431799" y="650526"/>
            <a:ext cx="3838775" cy="8233820"/>
          </a:xfrm>
          <a:prstGeom prst="rect">
            <a:avLst/>
          </a:prstGeom>
        </p:spPr>
        <p:txBody>
          <a:bodyPr/>
          <a:lstStyle/>
          <a:p>
            <a:pPr marL="0" indent="0" defTabSz="332992">
              <a:spcBef>
                <a:spcPts val="1300"/>
              </a:spcBef>
              <a:buSzTx/>
              <a:buNone/>
              <a:defRPr sz="2000"/>
            </a:pPr>
            <a:r>
              <a:t>Per i file HTML è possibile scegliere tra molte opzioni </a:t>
            </a:r>
            <a:br/>
            <a:r>
              <a:t>(</a:t>
            </a:r>
            <a:r>
              <a:rPr b="1"/>
              <a:t>ogni file un’unica funzione</a:t>
            </a:r>
            <a:r>
              <a:t>):</a:t>
            </a:r>
          </a:p>
          <a:p>
            <a:pPr marL="441579" indent="-361950" defTabSz="332992">
              <a:spcBef>
                <a:spcPts val="1300"/>
              </a:spcBef>
              <a:buClr>
                <a:srgbClr val="131313"/>
              </a:buClr>
              <a:buSzPct val="100000"/>
              <a:buFont typeface="Helvetica"/>
              <a:buChar char="•"/>
              <a:defRPr sz="2000"/>
            </a:pPr>
            <a:r>
              <a:t>Pagina del Titolo</a:t>
            </a:r>
          </a:p>
          <a:p>
            <a:pPr marL="441579" indent="-361950" defTabSz="332992">
              <a:spcBef>
                <a:spcPts val="1300"/>
              </a:spcBef>
              <a:buClr>
                <a:srgbClr val="131313"/>
              </a:buClr>
              <a:buSzPct val="100000"/>
              <a:buFont typeface="Helvetica"/>
              <a:buChar char="•"/>
              <a:defRPr sz="2000"/>
            </a:pPr>
            <a:r>
              <a:t>Sommario</a:t>
            </a:r>
          </a:p>
          <a:p>
            <a:pPr marL="441579" indent="-361950" defTabSz="332992">
              <a:spcBef>
                <a:spcPts val="1300"/>
              </a:spcBef>
              <a:buClr>
                <a:srgbClr val="131313"/>
              </a:buClr>
              <a:buSzPct val="100000"/>
              <a:buFont typeface="Helvetica"/>
              <a:buChar char="•"/>
              <a:defRPr sz="2000"/>
            </a:pPr>
            <a:r>
              <a:t>Indice</a:t>
            </a:r>
          </a:p>
          <a:p>
            <a:pPr marL="441579" indent="-361950" defTabSz="332992">
              <a:spcBef>
                <a:spcPts val="1300"/>
              </a:spcBef>
              <a:buClr>
                <a:srgbClr val="131313"/>
              </a:buClr>
              <a:buSzPct val="100000"/>
              <a:buFont typeface="Helvetica"/>
              <a:buChar char="•"/>
              <a:defRPr sz="2000"/>
            </a:pPr>
            <a:r>
              <a:t>Glossario</a:t>
            </a:r>
          </a:p>
          <a:p>
            <a:pPr marL="441579" indent="-361950" defTabSz="332992">
              <a:spcBef>
                <a:spcPts val="1300"/>
              </a:spcBef>
              <a:buClr>
                <a:srgbClr val="131313"/>
              </a:buClr>
              <a:buSzPct val="100000"/>
              <a:buFont typeface="Helvetica"/>
              <a:buChar char="•"/>
              <a:defRPr sz="2000"/>
            </a:pPr>
            <a:r>
              <a:t>Bibliografia</a:t>
            </a:r>
          </a:p>
          <a:p>
            <a:pPr marL="441579" indent="-361950" defTabSz="332992">
              <a:spcBef>
                <a:spcPts val="1300"/>
              </a:spcBef>
              <a:buClr>
                <a:srgbClr val="131313"/>
              </a:buClr>
              <a:buSzPct val="100000"/>
              <a:buFont typeface="Helvetica"/>
              <a:buChar char="•"/>
              <a:defRPr sz="2000"/>
            </a:pPr>
            <a:r>
              <a:t>Colophon</a:t>
            </a:r>
          </a:p>
          <a:p>
            <a:pPr marL="441579" indent="-361950" defTabSz="332992">
              <a:spcBef>
                <a:spcPts val="1300"/>
              </a:spcBef>
              <a:buClr>
                <a:srgbClr val="131313"/>
              </a:buClr>
              <a:buSzPct val="100000"/>
              <a:buFont typeface="Helvetica"/>
              <a:buChar char="•"/>
              <a:defRPr sz="2000"/>
            </a:pPr>
            <a:r>
              <a:t>Copyright</a:t>
            </a:r>
          </a:p>
          <a:p>
            <a:pPr marL="441579" indent="-361950" defTabSz="332992">
              <a:spcBef>
                <a:spcPts val="1300"/>
              </a:spcBef>
              <a:buClr>
                <a:srgbClr val="131313"/>
              </a:buClr>
              <a:buSzPct val="100000"/>
              <a:buFont typeface="Helvetica"/>
              <a:buChar char="•"/>
              <a:defRPr sz="2000"/>
            </a:pPr>
            <a:r>
              <a:t>Prefazione</a:t>
            </a:r>
          </a:p>
          <a:p>
            <a:pPr marL="441579" indent="-361950" defTabSz="332992">
              <a:spcBef>
                <a:spcPts val="1300"/>
              </a:spcBef>
              <a:buClr>
                <a:srgbClr val="131313"/>
              </a:buClr>
              <a:buSzPct val="100000"/>
              <a:buFont typeface="Helvetica"/>
              <a:buChar char="•"/>
              <a:defRPr sz="2000"/>
            </a:pPr>
            <a:r>
              <a:t>Note</a:t>
            </a:r>
          </a:p>
          <a:p>
            <a:pPr marL="0" indent="0" defTabSz="332992">
              <a:spcBef>
                <a:spcPts val="1300"/>
              </a:spcBef>
              <a:buSzTx/>
              <a:buNone/>
              <a:defRPr sz="2000"/>
            </a:pPr>
            <a:r>
              <a:t>Queste informazioni vengono memorizzate nel Content.opf e sono utili, ancora una volta, per gestire il modo in cui i contenuti si presentano ai lettori.</a:t>
            </a:r>
          </a:p>
        </p:txBody>
      </p:sp>
      <p:pic>
        <p:nvPicPr>
          <p:cNvPr id="320" name="Schermata 2020-10-01 alle 19.05.29.png" descr="Schermata 2020-10-01 alle 19.05.29.png"/>
          <p:cNvPicPr>
            <a:picLocks noChangeAspect="1"/>
          </p:cNvPicPr>
          <p:nvPr/>
        </p:nvPicPr>
        <p:blipFill>
          <a:blip r:embed="rId2">
            <a:extLst/>
          </a:blip>
          <a:stretch>
            <a:fillRect/>
          </a:stretch>
        </p:blipFill>
        <p:spPr>
          <a:xfrm>
            <a:off x="4274244" y="673496"/>
            <a:ext cx="3048002" cy="8648701"/>
          </a:xfrm>
          <a:prstGeom prst="rect">
            <a:avLst/>
          </a:prstGeom>
          <a:ln w="12700">
            <a:miter lim="400000"/>
          </a:ln>
        </p:spPr>
      </p:pic>
      <p:sp>
        <p:nvSpPr>
          <p:cNvPr id="321" name="Per i file HTML è possibile scegliere tra molte opzioni  (ogni file un’unica funzione):…"/>
          <p:cNvSpPr txBox="1"/>
          <p:nvPr/>
        </p:nvSpPr>
        <p:spPr>
          <a:xfrm>
            <a:off x="7988299" y="759890"/>
            <a:ext cx="3838775" cy="82338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lgn="l" defTabSz="332992">
              <a:spcBef>
                <a:spcPts val="1300"/>
              </a:spcBef>
              <a:defRPr sz="2000">
                <a:latin typeface="Palatino"/>
                <a:ea typeface="Palatino"/>
                <a:cs typeface="Palatino"/>
                <a:sym typeface="Palatino"/>
              </a:defRPr>
            </a:pPr>
            <a:r>
              <a:t>Per i file HTML è possibile scegliere tra molte opzioni </a:t>
            </a:r>
            <a:br/>
            <a:r>
              <a:t>(</a:t>
            </a:r>
            <a:r>
              <a:rPr b="1"/>
              <a:t>ogni file un’unica funzione</a:t>
            </a:r>
            <a:r>
              <a:t>):</a:t>
            </a:r>
          </a:p>
          <a:p>
            <a:pPr marL="441579" indent="-361950" algn="l" defTabSz="332992">
              <a:spcBef>
                <a:spcPts val="1300"/>
              </a:spcBef>
              <a:buClr>
                <a:srgbClr val="131313"/>
              </a:buClr>
              <a:buSzPct val="100000"/>
              <a:buFont typeface="Helvetica"/>
              <a:buChar char="•"/>
              <a:defRPr sz="2000">
                <a:latin typeface="Palatino"/>
                <a:ea typeface="Palatino"/>
                <a:cs typeface="Palatino"/>
                <a:sym typeface="Palatino"/>
              </a:defRPr>
            </a:pPr>
            <a:r>
              <a:t>Pagina del Titolo</a:t>
            </a:r>
          </a:p>
          <a:p>
            <a:pPr marL="441579" indent="-361950" algn="l" defTabSz="332992">
              <a:spcBef>
                <a:spcPts val="1300"/>
              </a:spcBef>
              <a:buClr>
                <a:srgbClr val="131313"/>
              </a:buClr>
              <a:buSzPct val="100000"/>
              <a:buFont typeface="Helvetica"/>
              <a:buChar char="•"/>
              <a:defRPr sz="2000">
                <a:latin typeface="Palatino"/>
                <a:ea typeface="Palatino"/>
                <a:cs typeface="Palatino"/>
                <a:sym typeface="Palatino"/>
              </a:defRPr>
            </a:pPr>
            <a:r>
              <a:t>Sommario</a:t>
            </a:r>
          </a:p>
          <a:p>
            <a:pPr marL="441579" indent="-361950" algn="l" defTabSz="332992">
              <a:spcBef>
                <a:spcPts val="1300"/>
              </a:spcBef>
              <a:buClr>
                <a:srgbClr val="131313"/>
              </a:buClr>
              <a:buSzPct val="100000"/>
              <a:buFont typeface="Helvetica"/>
              <a:buChar char="•"/>
              <a:defRPr sz="2000">
                <a:latin typeface="Palatino"/>
                <a:ea typeface="Palatino"/>
                <a:cs typeface="Palatino"/>
                <a:sym typeface="Palatino"/>
              </a:defRPr>
            </a:pPr>
            <a:r>
              <a:t>Indice</a:t>
            </a:r>
          </a:p>
          <a:p>
            <a:pPr marL="441579" indent="-361950" algn="l" defTabSz="332992">
              <a:spcBef>
                <a:spcPts val="1300"/>
              </a:spcBef>
              <a:buClr>
                <a:srgbClr val="131313"/>
              </a:buClr>
              <a:buSzPct val="100000"/>
              <a:buFont typeface="Helvetica"/>
              <a:buChar char="•"/>
              <a:defRPr sz="2000">
                <a:latin typeface="Palatino"/>
                <a:ea typeface="Palatino"/>
                <a:cs typeface="Palatino"/>
                <a:sym typeface="Palatino"/>
              </a:defRPr>
            </a:pPr>
            <a:r>
              <a:t>Glossario</a:t>
            </a:r>
          </a:p>
          <a:p>
            <a:pPr marL="441579" indent="-361950" algn="l" defTabSz="332992">
              <a:spcBef>
                <a:spcPts val="1300"/>
              </a:spcBef>
              <a:buClr>
                <a:srgbClr val="131313"/>
              </a:buClr>
              <a:buSzPct val="100000"/>
              <a:buFont typeface="Helvetica"/>
              <a:buChar char="•"/>
              <a:defRPr sz="2000">
                <a:latin typeface="Palatino"/>
                <a:ea typeface="Palatino"/>
                <a:cs typeface="Palatino"/>
                <a:sym typeface="Palatino"/>
              </a:defRPr>
            </a:pPr>
            <a:r>
              <a:t>Bibliografia</a:t>
            </a:r>
          </a:p>
          <a:p>
            <a:pPr marL="441579" indent="-361950" algn="l" defTabSz="332992">
              <a:spcBef>
                <a:spcPts val="1300"/>
              </a:spcBef>
              <a:buClr>
                <a:srgbClr val="131313"/>
              </a:buClr>
              <a:buSzPct val="100000"/>
              <a:buFont typeface="Helvetica"/>
              <a:buChar char="•"/>
              <a:defRPr sz="2000">
                <a:latin typeface="Palatino"/>
                <a:ea typeface="Palatino"/>
                <a:cs typeface="Palatino"/>
                <a:sym typeface="Palatino"/>
              </a:defRPr>
            </a:pPr>
            <a:r>
              <a:t>Colophon</a:t>
            </a:r>
          </a:p>
          <a:p>
            <a:pPr marL="441579" indent="-361950" algn="l" defTabSz="332992">
              <a:spcBef>
                <a:spcPts val="1300"/>
              </a:spcBef>
              <a:buClr>
                <a:srgbClr val="131313"/>
              </a:buClr>
              <a:buSzPct val="100000"/>
              <a:buFont typeface="Helvetica"/>
              <a:buChar char="•"/>
              <a:defRPr sz="2000">
                <a:latin typeface="Palatino"/>
                <a:ea typeface="Palatino"/>
                <a:cs typeface="Palatino"/>
                <a:sym typeface="Palatino"/>
              </a:defRPr>
            </a:pPr>
            <a:r>
              <a:t>Copyright</a:t>
            </a:r>
          </a:p>
          <a:p>
            <a:pPr marL="441579" indent="-361950" algn="l" defTabSz="332992">
              <a:spcBef>
                <a:spcPts val="1300"/>
              </a:spcBef>
              <a:buClr>
                <a:srgbClr val="131313"/>
              </a:buClr>
              <a:buSzPct val="100000"/>
              <a:buFont typeface="Helvetica"/>
              <a:buChar char="•"/>
              <a:defRPr sz="2000">
                <a:latin typeface="Palatino"/>
                <a:ea typeface="Palatino"/>
                <a:cs typeface="Palatino"/>
                <a:sym typeface="Palatino"/>
              </a:defRPr>
            </a:pPr>
            <a:r>
              <a:t>Prefazione</a:t>
            </a:r>
          </a:p>
          <a:p>
            <a:pPr marL="441579" indent="-361950" algn="l" defTabSz="332992">
              <a:spcBef>
                <a:spcPts val="1300"/>
              </a:spcBef>
              <a:buClr>
                <a:srgbClr val="131313"/>
              </a:buClr>
              <a:buSzPct val="100000"/>
              <a:buFont typeface="Helvetica"/>
              <a:buChar char="•"/>
              <a:defRPr sz="2000">
                <a:latin typeface="Palatino"/>
                <a:ea typeface="Palatino"/>
                <a:cs typeface="Palatino"/>
                <a:sym typeface="Palatino"/>
              </a:defRPr>
            </a:pPr>
            <a:r>
              <a:t>Note</a:t>
            </a:r>
          </a:p>
          <a:p>
            <a:pPr algn="l" defTabSz="332992">
              <a:spcBef>
                <a:spcPts val="1300"/>
              </a:spcBef>
              <a:defRPr sz="2000">
                <a:latin typeface="Palatino"/>
                <a:ea typeface="Palatino"/>
                <a:cs typeface="Palatino"/>
                <a:sym typeface="Palatino"/>
              </a:defRPr>
            </a:pPr>
            <a:r>
              <a:t>Queste informazioni vengono memorizzate nel Content.opf e sono utili, ancora una volta, per gestire il modo in cui i contenuti si presentano ai lettori.</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3" name="Le (dolenti) note"/>
          <p:cNvSpPr txBox="1"/>
          <p:nvPr>
            <p:ph type="title"/>
          </p:nvPr>
        </p:nvSpPr>
        <p:spPr>
          <a:prstGeom prst="rect">
            <a:avLst/>
          </a:prstGeom>
        </p:spPr>
        <p:txBody>
          <a:bodyPr/>
          <a:lstStyle/>
          <a:p>
            <a:pPr/>
            <a:r>
              <a:t>Le (dolenti) note</a:t>
            </a:r>
          </a:p>
        </p:txBody>
      </p:sp>
      <p:sp>
        <p:nvSpPr>
          <p:cNvPr id="324" name="Per contrassegnare una parte di testo come destinazione per un link è necessario inserire un ID di ancoraggio, ossia, un’etichetta che si attribuisce al testo in modo che sia possibile fare riferimento ad esso. I nomi ID devono essere univoci e devono iniziare con una lettera.…"/>
          <p:cNvSpPr txBox="1"/>
          <p:nvPr>
            <p:ph type="body" sz="half" idx="1"/>
          </p:nvPr>
        </p:nvSpPr>
        <p:spPr>
          <a:xfrm>
            <a:off x="508000" y="2628900"/>
            <a:ext cx="5665738" cy="6096000"/>
          </a:xfrm>
          <a:prstGeom prst="rect">
            <a:avLst/>
          </a:prstGeom>
        </p:spPr>
        <p:txBody>
          <a:bodyPr/>
          <a:lstStyle/>
          <a:p>
            <a:pPr marL="0" indent="0" defTabSz="432308">
              <a:spcBef>
                <a:spcPts val="1300"/>
              </a:spcBef>
              <a:buSzTx/>
              <a:buNone/>
              <a:defRPr sz="2200"/>
            </a:pPr>
            <a:r>
              <a:t>Per contrassegnare una parte di testo come destinazione per un link è necessario inserire un ID di ancoraggio, ossia, un’etichetta che si attribuisce al testo in modo che sia possibile fare riferimento ad esso. I nomi ID devono essere univoci e devono iniziare con una lettera.</a:t>
            </a:r>
          </a:p>
          <a:p>
            <a:pPr marL="0" indent="0" defTabSz="432308">
              <a:spcBef>
                <a:spcPts val="1300"/>
              </a:spcBef>
              <a:buSzTx/>
              <a:buNone/>
              <a:defRPr b="1" sz="2200"/>
            </a:pPr>
            <a:r>
              <a:t>Le note del libro</a:t>
            </a:r>
            <a:r>
              <a:rPr b="0"/>
              <a:t> come abbiamo detto vanno tutte a fondo documento il un file a parte, nominato </a:t>
            </a:r>
            <a:r>
              <a:t>Note</a:t>
            </a:r>
            <a:r>
              <a:rPr b="0"/>
              <a:t> e contrassegnato nelle semantiche come </a:t>
            </a:r>
            <a:r>
              <a:t>Note</a:t>
            </a:r>
          </a:p>
          <a:p>
            <a:pPr marL="0" indent="0" defTabSz="432308">
              <a:spcBef>
                <a:spcPts val="1300"/>
              </a:spcBef>
              <a:buSzTx/>
              <a:buNone/>
              <a:defRPr b="1" sz="2200"/>
            </a:pPr>
            <a:r>
              <a:t>Al numero di ognuna di esse va attribuita </a:t>
            </a:r>
            <a:r>
              <a:rPr u="sng"/>
              <a:t>una identificazione</a:t>
            </a:r>
            <a:r>
              <a:t> (un’ANCORA) che la terrà agganciata alla parola del testo a cui la nota verrà associata (CATENA)</a:t>
            </a:r>
          </a:p>
        </p:txBody>
      </p:sp>
      <p:pic>
        <p:nvPicPr>
          <p:cNvPr id="325" name="Schermata 2020-10-05 alle 17.30.35.png" descr="Schermata 2020-10-05 alle 17.30.35.png"/>
          <p:cNvPicPr>
            <a:picLocks noChangeAspect="1"/>
          </p:cNvPicPr>
          <p:nvPr/>
        </p:nvPicPr>
        <p:blipFill>
          <a:blip r:embed="rId2">
            <a:extLst/>
          </a:blip>
          <a:stretch>
            <a:fillRect/>
          </a:stretch>
        </p:blipFill>
        <p:spPr>
          <a:xfrm>
            <a:off x="6255642" y="3714750"/>
            <a:ext cx="6533855" cy="3841013"/>
          </a:xfrm>
          <a:prstGeom prst="rect">
            <a:avLst/>
          </a:prstGeom>
          <a:ln w="25400">
            <a:solidFill>
              <a:srgbClr val="F3F7F5"/>
            </a:solidFill>
            <a:miter lim="400000"/>
          </a:ln>
          <a:effectLst>
            <a:outerShdw sx="100000" sy="100000" kx="0" ky="0" algn="b" rotWithShape="0" blurRad="50800" dist="25400" dir="3600000">
              <a:srgbClr val="000000">
                <a:alpha val="70000"/>
              </a:srgbClr>
            </a:outerShdw>
          </a:effectLst>
        </p:spPr>
      </p:pic>
      <p:sp>
        <p:nvSpPr>
          <p:cNvPr id="326" name="Freccia"/>
          <p:cNvSpPr/>
          <p:nvPr/>
        </p:nvSpPr>
        <p:spPr>
          <a:xfrm rot="5371545">
            <a:off x="11416582" y="2419555"/>
            <a:ext cx="1501263" cy="1042371"/>
          </a:xfrm>
          <a:prstGeom prst="rightArrow">
            <a:avLst>
              <a:gd name="adj1" fmla="val 32000"/>
              <a:gd name="adj2" fmla="val 72292"/>
            </a:avLst>
          </a:prstGeom>
          <a:blipFill>
            <a:blip r:embed="rId3"/>
          </a:blipFill>
          <a:ln w="12700">
            <a:miter lim="400000"/>
          </a:ln>
        </p:spPr>
        <p:txBody>
          <a:bodyPr lIns="50800" tIns="50800" rIns="50800" bIns="50800" anchor="ct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p>
        </p:txBody>
      </p:sp>
      <p:sp>
        <p:nvSpPr>
          <p:cNvPr id="327" name="Freccia"/>
          <p:cNvSpPr/>
          <p:nvPr/>
        </p:nvSpPr>
        <p:spPr>
          <a:xfrm rot="5371545">
            <a:off x="6246255" y="3005446"/>
            <a:ext cx="2713285" cy="1122410"/>
          </a:xfrm>
          <a:prstGeom prst="rightArrow">
            <a:avLst>
              <a:gd name="adj1" fmla="val 32000"/>
              <a:gd name="adj2" fmla="val 72292"/>
            </a:avLst>
          </a:prstGeom>
          <a:blipFill>
            <a:blip r:embed="rId3"/>
          </a:blipFill>
          <a:ln w="12700">
            <a:miter lim="400000"/>
          </a:ln>
        </p:spPr>
        <p:txBody>
          <a:bodyPr lIns="50800" tIns="50800" rIns="50800" bIns="50800" anchor="ct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p>
        </p:txBody>
      </p:sp>
      <p:sp>
        <p:nvSpPr>
          <p:cNvPr id="328" name="Ovale"/>
          <p:cNvSpPr/>
          <p:nvPr/>
        </p:nvSpPr>
        <p:spPr>
          <a:xfrm>
            <a:off x="8108950" y="5125213"/>
            <a:ext cx="934542" cy="862641"/>
          </a:xfrm>
          <a:prstGeom prst="ellipse">
            <a:avLst/>
          </a:prstGeom>
          <a:ln w="38100">
            <a:solidFill>
              <a:srgbClr val="496392"/>
            </a:solidFill>
            <a:miter lim="400000"/>
          </a:ln>
        </p:spPr>
        <p:txBody>
          <a:bodyPr lIns="50800" tIns="50800" rIns="50800" bIns="50800" anchor="ct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0" name="Le (dolenti) note 2"/>
          <p:cNvSpPr txBox="1"/>
          <p:nvPr>
            <p:ph type="title"/>
          </p:nvPr>
        </p:nvSpPr>
        <p:spPr>
          <a:prstGeom prst="rect">
            <a:avLst/>
          </a:prstGeom>
        </p:spPr>
        <p:txBody>
          <a:bodyPr/>
          <a:lstStyle/>
          <a:p>
            <a:pPr/>
            <a:r>
              <a:t>Le (dolenti) note 2</a:t>
            </a:r>
          </a:p>
        </p:txBody>
      </p:sp>
      <p:sp>
        <p:nvSpPr>
          <p:cNvPr id="331" name="Non resta ora che creare un link tra nota (ovvero tra l’ID di quella nota) e il testo in modo che quando il lettore seleziona il numero della nota nel testo verrà trasportato nella pagina delle note nel punto giusto.…"/>
          <p:cNvSpPr txBox="1"/>
          <p:nvPr>
            <p:ph type="body" sz="half" idx="1"/>
          </p:nvPr>
        </p:nvSpPr>
        <p:spPr>
          <a:xfrm>
            <a:off x="507999" y="2324099"/>
            <a:ext cx="4030764" cy="7076284"/>
          </a:xfrm>
          <a:prstGeom prst="rect">
            <a:avLst/>
          </a:prstGeom>
        </p:spPr>
        <p:txBody>
          <a:bodyPr anchor="t"/>
          <a:lstStyle/>
          <a:p>
            <a:pPr marL="0" indent="0" defTabSz="338835">
              <a:spcBef>
                <a:spcPts val="1000"/>
              </a:spcBef>
              <a:buSzTx/>
              <a:buNone/>
              <a:defRPr sz="1700"/>
            </a:pPr>
            <a:r>
              <a:t>Non resta ora che creare </a:t>
            </a:r>
            <a:r>
              <a:rPr b="1"/>
              <a:t>un link</a:t>
            </a:r>
            <a:r>
              <a:t> tra nota (ovvero tra l’ID di quella nota) e il testo in modo che quando il lettore seleziona il numero della nota nel testo verrà trasportato nella pagina delle note nel punto giusto.</a:t>
            </a:r>
          </a:p>
          <a:p>
            <a:pPr marL="0" indent="0" defTabSz="338835">
              <a:spcBef>
                <a:spcPts val="1000"/>
              </a:spcBef>
              <a:buSzTx/>
              <a:buNone/>
              <a:defRPr sz="1700"/>
            </a:pPr>
            <a:r>
              <a:t>Per creare questo collegamento in Sigil, </a:t>
            </a:r>
            <a:r>
              <a:rPr b="1"/>
              <a:t>selezionare la parola o il numero che nel testo dovrà portare alla nota</a:t>
            </a:r>
            <a:r>
              <a:t> e fare clic sul pulsante Inserisci collegamento (la CATENA): </a:t>
            </a:r>
          </a:p>
          <a:p>
            <a:pPr marL="387941" indent="-306916" defTabSz="338835">
              <a:spcBef>
                <a:spcPts val="1000"/>
              </a:spcBef>
              <a:buClr>
                <a:srgbClr val="131313"/>
              </a:buClr>
              <a:buSzPct val="100000"/>
              <a:buFont typeface="Helvetica"/>
              <a:buChar char="•"/>
              <a:defRPr sz="1700"/>
            </a:pPr>
            <a:r>
              <a:t>Nella finestra </a:t>
            </a:r>
            <a:r>
              <a:rPr b="1"/>
              <a:t>Seleziona obiettivo</a:t>
            </a:r>
            <a:r>
              <a:t> selezionare l’elemento a cui si vuole collegare la nota;</a:t>
            </a:r>
          </a:p>
          <a:p>
            <a:pPr marL="387941" indent="-306916" defTabSz="338835">
              <a:spcBef>
                <a:spcPts val="1000"/>
              </a:spcBef>
              <a:buClr>
                <a:srgbClr val="131313"/>
              </a:buClr>
              <a:buSzPct val="100000"/>
              <a:buFont typeface="Helvetica"/>
              <a:buChar char="•"/>
              <a:defRPr b="1" sz="1700"/>
            </a:pPr>
            <a:r>
              <a:t>Per ritornare</a:t>
            </a:r>
            <a:r>
              <a:rPr b="0"/>
              <a:t> al punto dipartenza molti e-reader hanno un comando di ritorno ma non tutti quindi meglio creare anche </a:t>
            </a:r>
            <a:r>
              <a:t>l’ancoraggio tra la nota e il testo</a:t>
            </a:r>
          </a:p>
          <a:p>
            <a:pPr marL="387941" indent="-306916" defTabSz="338835">
              <a:spcBef>
                <a:spcPts val="1000"/>
              </a:spcBef>
              <a:buClr>
                <a:srgbClr val="131313"/>
              </a:buClr>
              <a:buSzPct val="100000"/>
              <a:buFont typeface="Helvetica"/>
              <a:buChar char="•"/>
              <a:defRPr sz="1700"/>
            </a:pPr>
            <a:r>
              <a:t>Selezionare il numero della nota cliccare sulla catena e selezionare il capitolo dove compare</a:t>
            </a:r>
          </a:p>
        </p:txBody>
      </p:sp>
      <p:pic>
        <p:nvPicPr>
          <p:cNvPr id="332" name="Schermata 2020-10-05 alle 17.55.22.png" descr="Schermata 2020-10-05 alle 17.55.22.png"/>
          <p:cNvPicPr>
            <a:picLocks noChangeAspect="1"/>
          </p:cNvPicPr>
          <p:nvPr/>
        </p:nvPicPr>
        <p:blipFill>
          <a:blip r:embed="rId2">
            <a:extLst/>
          </a:blip>
          <a:stretch>
            <a:fillRect/>
          </a:stretch>
        </p:blipFill>
        <p:spPr>
          <a:xfrm>
            <a:off x="4654315" y="2178050"/>
            <a:ext cx="8238915" cy="7050976"/>
          </a:xfrm>
          <a:prstGeom prst="rect">
            <a:avLst/>
          </a:prstGeom>
          <a:ln w="25400">
            <a:solidFill>
              <a:srgbClr val="496392"/>
            </a:solidFill>
            <a:miter lim="400000"/>
          </a:ln>
        </p:spPr>
      </p:pic>
      <p:pic>
        <p:nvPicPr>
          <p:cNvPr id="333" name="Schermata 2020-10-05 alle 18.12.25.png" descr="Schermata 2020-10-05 alle 18.12.25.png"/>
          <p:cNvPicPr>
            <a:picLocks noChangeAspect="1"/>
          </p:cNvPicPr>
          <p:nvPr/>
        </p:nvPicPr>
        <p:blipFill>
          <a:blip r:embed="rId3">
            <a:extLst/>
          </a:blip>
          <a:stretch>
            <a:fillRect/>
          </a:stretch>
        </p:blipFill>
        <p:spPr>
          <a:xfrm>
            <a:off x="4629229" y="1808558"/>
            <a:ext cx="7758912" cy="7789865"/>
          </a:xfrm>
          <a:prstGeom prst="rect">
            <a:avLst/>
          </a:prstGeom>
          <a:ln w="25400">
            <a:solidFill>
              <a:srgbClr val="496392"/>
            </a:solidFill>
            <a:miter lim="400000"/>
          </a:ln>
          <a:effectLst>
            <a:outerShdw sx="100000" sy="100000" kx="0" ky="0" algn="b" rotWithShape="0" blurRad="50800" dist="25400" dir="3600000">
              <a:srgbClr val="000000">
                <a:alpha val="70000"/>
              </a:srgbClr>
            </a:outerShdw>
          </a:effectLst>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5" name="E ora un po’ di grafica…"/>
          <p:cNvSpPr txBox="1"/>
          <p:nvPr>
            <p:ph type="title"/>
          </p:nvPr>
        </p:nvSpPr>
        <p:spPr>
          <a:prstGeom prst="rect">
            <a:avLst/>
          </a:prstGeom>
        </p:spPr>
        <p:txBody>
          <a:bodyPr/>
          <a:lstStyle/>
          <a:p>
            <a:pPr/>
            <a:r>
              <a:t>E ora un po’ di grafica…</a:t>
            </a:r>
          </a:p>
        </p:txBody>
      </p:sp>
      <p:sp>
        <p:nvSpPr>
          <p:cNvPr id="336" name="Con Sigil è possibile creare una l’intelaiatura grafica anche complessa per il nostro ebook. Si possono realizzare anche ebook a layout fisso di grande eleganza grafica.…"/>
          <p:cNvSpPr txBox="1"/>
          <p:nvPr>
            <p:ph type="body" sz="half" idx="1"/>
          </p:nvPr>
        </p:nvSpPr>
        <p:spPr>
          <a:xfrm>
            <a:off x="508000" y="2324100"/>
            <a:ext cx="6948290" cy="6096000"/>
          </a:xfrm>
          <a:prstGeom prst="rect">
            <a:avLst/>
          </a:prstGeom>
        </p:spPr>
        <p:txBody>
          <a:bodyPr/>
          <a:lstStyle/>
          <a:p>
            <a:pPr marL="0" indent="0" defTabSz="531622">
              <a:spcBef>
                <a:spcPts val="1600"/>
              </a:spcBef>
              <a:buSzTx/>
              <a:buNone/>
              <a:defRPr sz="2700"/>
            </a:pPr>
            <a:r>
              <a:t>Con Sigil è possibile creare una l’intelaiatura grafica anche complessa per il nostro ebook. Si possono realizzare anche ebook a layout fisso di grande eleganza grafica. </a:t>
            </a:r>
          </a:p>
          <a:p>
            <a:pPr marL="0" indent="0" defTabSz="531622">
              <a:spcBef>
                <a:spcPts val="1600"/>
              </a:spcBef>
              <a:buSzTx/>
              <a:buNone/>
              <a:defRPr sz="2700"/>
            </a:pPr>
            <a:r>
              <a:t>Per un layout liquido di solito non serve molto (</a:t>
            </a:r>
            <a:r>
              <a:rPr u="sng"/>
              <a:t>keep it simple</a:t>
            </a:r>
            <a:r>
              <a:t>) ma possiamo intervenire per stabilire nostre preferenze grafiche una volta per tutte senza </a:t>
            </a:r>
            <a:br/>
            <a:r>
              <a:t>mantenere quelle di default.</a:t>
            </a:r>
          </a:p>
          <a:p>
            <a:pPr marL="0" indent="0" defTabSz="531622">
              <a:spcBef>
                <a:spcPts val="1600"/>
              </a:spcBef>
              <a:buSzTx/>
              <a:buNone/>
              <a:defRPr b="1" sz="2700"/>
            </a:pPr>
            <a:r>
              <a:t>Per fare questo dobbiamo </a:t>
            </a:r>
            <a:br/>
            <a:r>
              <a:t>creare un foglio di stile a cascata </a:t>
            </a:r>
            <a:br/>
            <a:r>
              <a:t>CSS (cascade style sheet)</a:t>
            </a:r>
            <a:r>
              <a:rPr b="0"/>
              <a:t>.</a:t>
            </a:r>
          </a:p>
        </p:txBody>
      </p:sp>
      <p:grpSp>
        <p:nvGrpSpPr>
          <p:cNvPr id="339" name="Il foglio di stile (CSS: cascade style sheet) contiene le istruzioni per visualizzare l'ePub con le caratteristiche grafiche che si desiderano. Il CSS regola l’aspetto grafico del libro: rientri, interlinee, grassetti, titoli eccetera. Il pannello Strumenti consente anche di controllare se il CSS è stato costruito a regola d’arte."/>
          <p:cNvGrpSpPr/>
          <p:nvPr/>
        </p:nvGrpSpPr>
        <p:grpSpPr>
          <a:xfrm>
            <a:off x="6548883" y="6273800"/>
            <a:ext cx="6468470" cy="3516511"/>
            <a:chOff x="0" y="0"/>
            <a:chExt cx="6468469" cy="3516510"/>
          </a:xfrm>
        </p:grpSpPr>
        <p:sp>
          <p:nvSpPr>
            <p:cNvPr id="337" name="Rettangolo"/>
            <p:cNvSpPr/>
            <p:nvPr/>
          </p:nvSpPr>
          <p:spPr>
            <a:xfrm>
              <a:off x="-1" y="0"/>
              <a:ext cx="6468471" cy="3516511"/>
            </a:xfrm>
            <a:prstGeom prst="rect">
              <a:avLst/>
            </a:prstGeom>
            <a:blipFill rotWithShape="1">
              <a:blip r:embed="rId2"/>
              <a:srcRect l="0" t="0" r="0" b="0"/>
              <a:tile tx="0" ty="0" sx="100000" sy="100000" flip="none" algn="tl"/>
            </a:blipFill>
            <a:ln w="12700" cap="flat">
              <a:noFill/>
              <a:miter lim="400000"/>
            </a:ln>
            <a:effectLst/>
          </p:spPr>
          <p:txBody>
            <a:bodyPr wrap="square" lIns="50800" tIns="50800" rIns="50800" bIns="50800" numCol="1" anchor="ctr">
              <a:noAutofit/>
            </a:bodyP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p>
          </p:txBody>
        </p:sp>
        <p:sp>
          <p:nvSpPr>
            <p:cNvPr id="338" name="Il foglio di stile (CSS: cascade style sheet) contiene le istruzioni per visualizzare l'ePub con le caratteristiche grafiche che si desiderano. Il CSS regola l’aspetto grafico del libro: rientri, interlinee, grassetti, titoli eccetera. Il pannello Strumenti consente anche di controllare se il CSS è stato costruito a regola d’arte."/>
            <p:cNvSpPr txBox="1"/>
            <p:nvPr/>
          </p:nvSpPr>
          <p:spPr>
            <a:xfrm>
              <a:off x="-1" y="239448"/>
              <a:ext cx="6468471" cy="303761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r>
                <a:t> Il foglio di stile (</a:t>
              </a:r>
              <a:r>
                <a:rPr b="1"/>
                <a:t>CSS: cascade style sheet</a:t>
              </a:r>
              <a:r>
                <a:t>) contiene le istruzioni per visualizzare l'ePub con le caratteristiche grafiche che si desiderano. Il CSS regola l’aspetto grafico del libro: rientri, interlinee, grassetti, titoli eccetera. Il pannello Strumenti consente anche di controllare se il CSS è stato costruito a regola d’arte.</a:t>
              </a:r>
            </a:p>
          </p:txBody>
        </p:sp>
      </p:grpSp>
      <p:pic>
        <p:nvPicPr>
          <p:cNvPr id="340" name="Schermata 2020-09-17 alle 11.39.18.png" descr="Schermata 2020-09-17 alle 11.39.18.png"/>
          <p:cNvPicPr>
            <a:picLocks noChangeAspect="1"/>
          </p:cNvPicPr>
          <p:nvPr/>
        </p:nvPicPr>
        <p:blipFill>
          <a:blip r:embed="rId3">
            <a:extLst/>
          </a:blip>
          <a:stretch>
            <a:fillRect/>
          </a:stretch>
        </p:blipFill>
        <p:spPr>
          <a:xfrm>
            <a:off x="7369137" y="1917700"/>
            <a:ext cx="5603913" cy="4513018"/>
          </a:xfrm>
          <a:prstGeom prst="rect">
            <a:avLst/>
          </a:prstGeom>
          <a:ln w="12700">
            <a:solidFill>
              <a:srgbClr val="7E786C"/>
            </a:solidFill>
            <a:miter lim="400000"/>
          </a:ln>
          <a:effectLst>
            <a:outerShdw sx="100000" sy="100000" kx="0" ky="0" algn="b" rotWithShape="0" blurRad="25400" dist="12700" dir="4080000">
              <a:srgbClr val="000000">
                <a:alpha val="50000"/>
              </a:srgbClr>
            </a:outerShdw>
          </a:effectLst>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2" name="An ebook with a certain style"/>
          <p:cNvSpPr txBox="1"/>
          <p:nvPr>
            <p:ph type="title"/>
          </p:nvPr>
        </p:nvSpPr>
        <p:spPr>
          <a:prstGeom prst="rect">
            <a:avLst/>
          </a:prstGeom>
        </p:spPr>
        <p:txBody>
          <a:bodyPr/>
          <a:lstStyle/>
          <a:p>
            <a:pPr/>
            <a:r>
              <a:t>An ebook with a certain style</a:t>
            </a:r>
          </a:p>
        </p:txBody>
      </p:sp>
      <p:sp>
        <p:nvSpPr>
          <p:cNvPr id="343" name="I fogli di stile a cascata (CSS) sono stati sviluppati come aggiunta all'HTML. Espandono le capacità dell'HTML e ci consentono di manipolare e formattare quasi ogni elemento del nostro codice. Quindi è possibile aggiungere qualità e originalità a un ebook, ma non tutti gli e-reader potrebbero supportarli…"/>
          <p:cNvSpPr txBox="1"/>
          <p:nvPr>
            <p:ph type="body" idx="1"/>
          </p:nvPr>
        </p:nvSpPr>
        <p:spPr>
          <a:prstGeom prst="rect">
            <a:avLst/>
          </a:prstGeom>
        </p:spPr>
        <p:txBody>
          <a:bodyPr/>
          <a:lstStyle/>
          <a:p>
            <a:pPr marL="413512" indent="-413512" defTabSz="514094">
              <a:spcBef>
                <a:spcPts val="2100"/>
              </a:spcBef>
              <a:defRPr sz="3100"/>
            </a:pPr>
            <a:r>
              <a:t>I fogli di stile a cascata (CSS) sono stati sviluppati come aggiunta all'HTML. Espandono le capacità dell'HTML e ci consentono di manipolare e formattare quasi ogni elemento del nostro codice. Quindi è possibile aggiungere qualità e originalità a un ebook, ma non tutti gli e-reader potrebbero supportarli</a:t>
            </a:r>
          </a:p>
          <a:p>
            <a:pPr marL="413512" indent="-413512" defTabSz="514094">
              <a:spcBef>
                <a:spcPts val="2100"/>
              </a:spcBef>
              <a:defRPr sz="3100"/>
            </a:pPr>
            <a:r>
              <a:t>Ci sono molti tutorial gratuiti che spiegano come lavorare con i CSS, il più affidabile è  w3schools </a:t>
            </a:r>
            <a:br/>
            <a:r>
              <a:rPr u="sng">
                <a:solidFill>
                  <a:srgbClr val="0000FF"/>
                </a:solidFill>
                <a:uFill>
                  <a:solidFill>
                    <a:srgbClr val="0000FF"/>
                  </a:solidFill>
                </a:uFill>
                <a:hlinkClick r:id="rId2" invalidUrl="" action="" tgtFrame="" tooltip="" history="1" highlightClick="0" endSnd="0"/>
              </a:rPr>
              <a:t>https://www.w3schools.com/Css/</a:t>
            </a:r>
            <a:r>
              <a:t> </a:t>
            </a:r>
          </a:p>
          <a:p>
            <a:pPr marL="413512" indent="-413512" defTabSz="514094">
              <a:spcBef>
                <a:spcPts val="2100"/>
              </a:spcBef>
              <a:defRPr sz="3100"/>
            </a:pPr>
            <a:r>
              <a:t>Ecco alcuni modelli di CSS sono pronti e gratuiti </a:t>
            </a:r>
            <a:br/>
            <a:r>
              <a:rPr u="sng">
                <a:solidFill>
                  <a:srgbClr val="0000FF"/>
                </a:solidFill>
                <a:uFill>
                  <a:solidFill>
                    <a:srgbClr val="0000FF"/>
                  </a:solidFill>
                </a:uFill>
                <a:hlinkClick r:id="rId3" invalidUrl="" action="" tgtFrame="" tooltip="" history="1" highlightClick="0" endSnd="0"/>
              </a:rPr>
              <a:t>https://www.w3schools.com/Css/css_rwd_templates.asp</a:t>
            </a:r>
            <a:r>
              <a:t> </a:t>
            </a:r>
          </a:p>
        </p:txBody>
      </p:sp>
      <p:grpSp>
        <p:nvGrpSpPr>
          <p:cNvPr id="350" name="Gruppo"/>
          <p:cNvGrpSpPr/>
          <p:nvPr/>
        </p:nvGrpSpPr>
        <p:grpSpPr>
          <a:xfrm>
            <a:off x="848258" y="2078856"/>
            <a:ext cx="12113215" cy="7111133"/>
            <a:chOff x="0" y="0"/>
            <a:chExt cx="12113213" cy="7111132"/>
          </a:xfrm>
        </p:grpSpPr>
        <p:grpSp>
          <p:nvGrpSpPr>
            <p:cNvPr id="346" name="È possibile applicare  uno stile a una singola  parte del testo, ma la  cosa migliore è  creare un file (.css) per tutte le  regole di stile  in modo che possano  essere applicate  all'intero libro.…"/>
            <p:cNvGrpSpPr/>
            <p:nvPr/>
          </p:nvGrpSpPr>
          <p:grpSpPr>
            <a:xfrm>
              <a:off x="-1" y="245242"/>
              <a:ext cx="8161489" cy="6865891"/>
              <a:chOff x="0" y="0"/>
              <a:chExt cx="8161487" cy="6865889"/>
            </a:xfrm>
          </p:grpSpPr>
          <p:sp>
            <p:nvSpPr>
              <p:cNvPr id="344" name="Rettangolo"/>
              <p:cNvSpPr/>
              <p:nvPr/>
            </p:nvSpPr>
            <p:spPr>
              <a:xfrm>
                <a:off x="0" y="-1"/>
                <a:ext cx="8161488" cy="6865891"/>
              </a:xfrm>
              <a:prstGeom prst="rect">
                <a:avLst/>
              </a:prstGeom>
              <a:gradFill flip="none" rotWithShape="1">
                <a:gsLst>
                  <a:gs pos="0">
                    <a:srgbClr val="496392"/>
                  </a:gs>
                  <a:gs pos="100000">
                    <a:srgbClr val="A8C3DF"/>
                  </a:gs>
                </a:gsLst>
                <a:lin ang="5400000" scaled="0"/>
              </a:gradFill>
              <a:ln w="12700" cap="flat">
                <a:noFill/>
                <a:miter lim="400000"/>
              </a:ln>
              <a:effectLst/>
            </p:spPr>
            <p:txBody>
              <a:bodyPr wrap="square" lIns="50800" tIns="50800" rIns="50800" bIns="50800" numCol="1" anchor="t">
                <a:noAutofit/>
              </a:bodyPr>
              <a:lstStyle/>
              <a:p>
                <a:pPr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sp>
            <p:nvSpPr>
              <p:cNvPr id="345" name="È possibile applicare  uno stile a una singola  parte del testo, ma la  cosa migliore è  creare un file (.css) per tutte le  regole di stile  in modo che possano  essere applicate  all'intero libro.…"/>
              <p:cNvSpPr txBox="1"/>
              <p:nvPr/>
            </p:nvSpPr>
            <p:spPr>
              <a:xfrm>
                <a:off x="0" y="-1"/>
                <a:ext cx="8161488" cy="6578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p>
                <a:pPr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È possibile applicare </a:t>
                </a:r>
                <a:br/>
                <a:r>
                  <a:t>uno stile a una singola </a:t>
                </a:r>
                <a:br/>
                <a:r>
                  <a:t>parte del testo, ma la </a:t>
                </a:r>
                <a:br/>
                <a:r>
                  <a:t>cosa migliore è </a:t>
                </a:r>
                <a:br/>
                <a:r>
                  <a:t>creare un file</a:t>
                </a:r>
                <a:br/>
                <a:r>
                  <a:t>(.css) per tutte le </a:t>
                </a:r>
                <a:br/>
                <a:r>
                  <a:t>regole di stile </a:t>
                </a:r>
                <a:br/>
                <a:r>
                  <a:t>in modo che possano </a:t>
                </a:r>
                <a:br/>
                <a:r>
                  <a:t>essere applicate </a:t>
                </a:r>
                <a:br/>
                <a:r>
                  <a:t>all'intero libro. </a:t>
                </a:r>
                <a:br/>
              </a:p>
              <a:p>
                <a:pPr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Il file CSS aiuta anche a garantire che il libro sia formattato in modo coerente poiché tutti gli stili sono organizzati in un unico posto.</a:t>
                </a:r>
              </a:p>
              <a:p>
                <a:pPr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a:p>
                <a:pPr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r>
                  <a:t>In Sigil, i fogli di stile esterni sono memorizzati </a:t>
                </a:r>
                <a:br/>
                <a:r>
                  <a:t>nel Book Browser nella cartella Stili.</a:t>
                </a:r>
              </a:p>
            </p:txBody>
          </p:sp>
        </p:grpSp>
        <p:grpSp>
          <p:nvGrpSpPr>
            <p:cNvPr id="349" name="Gruppo"/>
            <p:cNvGrpSpPr/>
            <p:nvPr/>
          </p:nvGrpSpPr>
          <p:grpSpPr>
            <a:xfrm>
              <a:off x="3232039" y="0"/>
              <a:ext cx="8881175" cy="6865890"/>
              <a:chOff x="0" y="0"/>
              <a:chExt cx="8881173" cy="6865889"/>
            </a:xfrm>
          </p:grpSpPr>
          <p:pic>
            <p:nvPicPr>
              <p:cNvPr id="347" name="Schermata 2018-06-18 alle 17.28.39.png" descr="Schermata 2018-06-18 alle 17.28.39.png"/>
              <p:cNvPicPr>
                <a:picLocks noChangeAspect="1"/>
              </p:cNvPicPr>
              <p:nvPr/>
            </p:nvPicPr>
            <p:blipFill>
              <a:blip r:embed="rId4">
                <a:extLst/>
              </a:blip>
              <a:stretch>
                <a:fillRect/>
              </a:stretch>
            </p:blipFill>
            <p:spPr>
              <a:xfrm>
                <a:off x="0" y="0"/>
                <a:ext cx="6464303" cy="4483101"/>
              </a:xfrm>
              <a:prstGeom prst="rect">
                <a:avLst/>
              </a:prstGeom>
              <a:ln w="12700" cap="flat">
                <a:noFill/>
                <a:miter lim="400000"/>
              </a:ln>
              <a:effectLst/>
            </p:spPr>
          </p:pic>
          <p:pic>
            <p:nvPicPr>
              <p:cNvPr id="348" name="Schermata 2018-06-18 alle 17.32.24.png" descr="Schermata 2018-06-18 alle 17.32.24.png"/>
              <p:cNvPicPr>
                <a:picLocks noChangeAspect="1"/>
              </p:cNvPicPr>
              <p:nvPr/>
            </p:nvPicPr>
            <p:blipFill>
              <a:blip r:embed="rId5">
                <a:extLst/>
              </a:blip>
              <a:stretch>
                <a:fillRect/>
              </a:stretch>
            </p:blipFill>
            <p:spPr>
              <a:xfrm>
                <a:off x="4664770" y="3157487"/>
                <a:ext cx="4216404" cy="3708403"/>
              </a:xfrm>
              <a:prstGeom prst="rect">
                <a:avLst/>
              </a:prstGeom>
              <a:ln w="12700" cap="flat">
                <a:noFill/>
                <a:miter lim="400000"/>
              </a:ln>
              <a:effectLst/>
            </p:spPr>
          </p:pic>
        </p:gr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350"/>
                                        </p:tgtEl>
                                        <p:attrNameLst>
                                          <p:attrName>style.visibility</p:attrName>
                                        </p:attrNameLst>
                                      </p:cBhvr>
                                      <p:to>
                                        <p:strVal val="visible"/>
                                      </p:to>
                                    </p:set>
                                    <p:anim calcmode="lin" valueType="num">
                                      <p:cBhvr>
                                        <p:cTn id="7" dur="1000" fill="hold"/>
                                        <p:tgtEl>
                                          <p:spTgt spid="350"/>
                                        </p:tgtEl>
                                        <p:attrNameLst>
                                          <p:attrName>ppt_x</p:attrName>
                                        </p:attrNameLst>
                                      </p:cBhvr>
                                      <p:tavLst>
                                        <p:tav tm="0">
                                          <p:val>
                                            <p:strVal val="0-#ppt_w/2"/>
                                          </p:val>
                                        </p:tav>
                                        <p:tav tm="100000">
                                          <p:val>
                                            <p:strVal val="#ppt_x"/>
                                          </p:val>
                                        </p:tav>
                                      </p:tavLst>
                                    </p:anim>
                                    <p:anim calcmode="lin" valueType="num">
                                      <p:cBhvr>
                                        <p:cTn id="8" dur="1000" fill="hold"/>
                                        <p:tgtEl>
                                          <p:spTgt spid="3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50" grpId="1"/>
    </p:bldLst>
  </p:timing>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 name="Il CSS"/>
          <p:cNvSpPr txBox="1"/>
          <p:nvPr>
            <p:ph type="title"/>
          </p:nvPr>
        </p:nvSpPr>
        <p:spPr>
          <a:prstGeom prst="rect">
            <a:avLst/>
          </a:prstGeom>
        </p:spPr>
        <p:txBody>
          <a:bodyPr/>
          <a:lstStyle/>
          <a:p>
            <a:pPr/>
            <a:r>
              <a:t>Il CSS</a:t>
            </a:r>
          </a:p>
        </p:txBody>
      </p:sp>
      <p:sp>
        <p:nvSpPr>
          <p:cNvPr id="353" name="Ogni caratteristica tipografica del testo viene “racchiusa” in una classe. Ogni classe può essere applicata a un paragrafo, a un titolo, a una parola, tramite tag.…"/>
          <p:cNvSpPr txBox="1"/>
          <p:nvPr>
            <p:ph type="body" sz="half" idx="1"/>
          </p:nvPr>
        </p:nvSpPr>
        <p:spPr>
          <a:xfrm>
            <a:off x="406399" y="2324100"/>
            <a:ext cx="4342609" cy="7131844"/>
          </a:xfrm>
          <a:prstGeom prst="rect">
            <a:avLst/>
          </a:prstGeom>
        </p:spPr>
        <p:txBody>
          <a:bodyPr anchor="t"/>
          <a:lstStyle/>
          <a:p>
            <a:pPr marL="0" indent="0" defTabSz="385572">
              <a:spcBef>
                <a:spcPts val="1100"/>
              </a:spcBef>
              <a:buSzTx/>
              <a:buNone/>
              <a:defRPr sz="1900"/>
            </a:pPr>
            <a:r>
              <a:t>Ogni caratteristica tipografica del testo viene “racchiusa” in una </a:t>
            </a:r>
            <a:r>
              <a:rPr b="1"/>
              <a:t>classe</a:t>
            </a:r>
            <a:r>
              <a:t>. Ogni classe può essere applicata a un paragrafo, a un titolo, a una parola, tramite </a:t>
            </a:r>
            <a:r>
              <a:rPr b="1"/>
              <a:t>tag</a:t>
            </a:r>
            <a:r>
              <a:t>.</a:t>
            </a:r>
          </a:p>
          <a:p>
            <a:pPr marL="0" indent="0" defTabSz="385572">
              <a:spcBef>
                <a:spcPts val="1100"/>
              </a:spcBef>
              <a:buSzTx/>
              <a:buNone/>
              <a:defRPr sz="1900"/>
            </a:pPr>
            <a:r>
              <a:t>A sinistra c’è il foglio di stile CSS, a destra l’anteprima. </a:t>
            </a:r>
          </a:p>
          <a:p>
            <a:pPr marL="0" indent="0" defTabSz="385572">
              <a:spcBef>
                <a:spcPts val="1100"/>
              </a:spcBef>
              <a:buSzTx/>
              <a:buNone/>
              <a:defRPr b="1" sz="1900"/>
            </a:pPr>
            <a:r>
              <a:t>In questo caso</a:t>
            </a:r>
            <a:r>
              <a:rPr b="0"/>
              <a:t> é stato impostato :</a:t>
            </a:r>
          </a:p>
          <a:p>
            <a:pPr marL="258445" indent="-258445" defTabSz="385572">
              <a:spcBef>
                <a:spcPts val="1100"/>
              </a:spcBef>
              <a:buClrTx/>
              <a:buSzPct val="75000"/>
              <a:buFontTx/>
              <a:buChar char="•"/>
              <a:defRPr b="1" sz="1900"/>
            </a:pPr>
            <a:r>
              <a:t>il corpo del libro</a:t>
            </a:r>
            <a:r>
              <a:rPr b="0"/>
              <a:t> con uno sfondo azzurro.</a:t>
            </a:r>
          </a:p>
          <a:p>
            <a:pPr marL="258445" indent="-258445" defTabSz="385572">
              <a:spcBef>
                <a:spcPts val="1100"/>
              </a:spcBef>
              <a:buClrTx/>
              <a:buSzPct val="75000"/>
              <a:buFontTx/>
              <a:buChar char="•"/>
              <a:defRPr b="1" sz="1900"/>
            </a:pPr>
            <a:r>
              <a:t>Il titolo (h1) in bianco</a:t>
            </a:r>
            <a:r>
              <a:rPr b="0"/>
              <a:t>.</a:t>
            </a:r>
          </a:p>
          <a:p>
            <a:pPr marL="258445" indent="-258445" defTabSz="385572">
              <a:spcBef>
                <a:spcPts val="1100"/>
              </a:spcBef>
              <a:buClrTx/>
              <a:buSzPct val="75000"/>
              <a:buFontTx/>
              <a:buChar char="•"/>
              <a:defRPr b="1" sz="1900"/>
            </a:pPr>
            <a:r>
              <a:t>Per il testo</a:t>
            </a:r>
            <a:r>
              <a:rPr b="0"/>
              <a:t> sono stati creati due stili, Stile1: font Helvetica, 15 pixel e rientro di 1cm, l</a:t>
            </a:r>
            <a:br>
              <a:rPr b="0"/>
            </a:br>
            <a:r>
              <a:rPr b="0"/>
              <a:t>Stile2: font Courier, 25px, grassetto &lt;span&gt;.</a:t>
            </a:r>
          </a:p>
          <a:p>
            <a:pPr marL="0" indent="0" defTabSz="385572">
              <a:spcBef>
                <a:spcPts val="1100"/>
              </a:spcBef>
              <a:buSzTx/>
              <a:buNone/>
              <a:defRPr sz="1900"/>
            </a:pPr>
            <a:r>
              <a:t>Questi stili sono stati applicati poi al testo.</a:t>
            </a:r>
          </a:p>
        </p:txBody>
      </p:sp>
      <p:grpSp>
        <p:nvGrpSpPr>
          <p:cNvPr id="356" name="Gruppo"/>
          <p:cNvGrpSpPr/>
          <p:nvPr/>
        </p:nvGrpSpPr>
        <p:grpSpPr>
          <a:xfrm>
            <a:off x="4660632" y="2289522"/>
            <a:ext cx="7941346" cy="5612707"/>
            <a:chOff x="0" y="0"/>
            <a:chExt cx="7941344" cy="5612706"/>
          </a:xfrm>
        </p:grpSpPr>
        <p:pic>
          <p:nvPicPr>
            <p:cNvPr id="354" name="Immagine 2020-09-13 163740.png" descr="Immagine 2020-09-13 163740.png"/>
            <p:cNvPicPr>
              <a:picLocks noChangeAspect="1"/>
            </p:cNvPicPr>
            <p:nvPr/>
          </p:nvPicPr>
          <p:blipFill>
            <a:blip r:embed="rId2">
              <a:extLst/>
            </a:blip>
            <a:stretch>
              <a:fillRect/>
            </a:stretch>
          </p:blipFill>
          <p:spPr>
            <a:xfrm>
              <a:off x="895367" y="4074334"/>
              <a:ext cx="6548587" cy="1538373"/>
            </a:xfrm>
            <a:prstGeom prst="rect">
              <a:avLst/>
            </a:prstGeom>
            <a:ln w="12700" cap="flat">
              <a:solidFill>
                <a:srgbClr val="7E786C"/>
              </a:solidFill>
              <a:prstDash val="solid"/>
              <a:miter lim="400000"/>
            </a:ln>
            <a:effectLst>
              <a:outerShdw sx="100000" sy="100000" kx="0" ky="0" algn="b" rotWithShape="0" blurRad="25400" dist="12700" dir="4080000">
                <a:srgbClr val="000000">
                  <a:alpha val="50000"/>
                </a:srgbClr>
              </a:outerShdw>
            </a:effectLst>
          </p:spPr>
        </p:pic>
        <p:pic>
          <p:nvPicPr>
            <p:cNvPr id="355" name="Screenshot (2).png" descr="Screenshot (2).png"/>
            <p:cNvPicPr>
              <a:picLocks noChangeAspect="1"/>
            </p:cNvPicPr>
            <p:nvPr/>
          </p:nvPicPr>
          <p:blipFill>
            <a:blip r:embed="rId3">
              <a:extLst/>
            </a:blip>
            <a:srcRect l="1802" t="3777" r="1802" b="3777"/>
            <a:stretch>
              <a:fillRect/>
            </a:stretch>
          </p:blipFill>
          <p:spPr>
            <a:xfrm>
              <a:off x="0" y="0"/>
              <a:ext cx="7941345" cy="3914632"/>
            </a:xfrm>
            <a:prstGeom prst="rect">
              <a:avLst/>
            </a:prstGeom>
            <a:ln w="12700" cap="flat">
              <a:solidFill>
                <a:srgbClr val="7E786C"/>
              </a:solidFill>
              <a:prstDash val="solid"/>
              <a:miter lim="400000"/>
            </a:ln>
            <a:effectLst/>
          </p:spPr>
        </p:pic>
      </p:grpSp>
      <p:grpSp>
        <p:nvGrpSpPr>
          <p:cNvPr id="359" name="Il CSS tutorial…"/>
          <p:cNvGrpSpPr/>
          <p:nvPr/>
        </p:nvGrpSpPr>
        <p:grpSpPr>
          <a:xfrm>
            <a:off x="4923828" y="8172450"/>
            <a:ext cx="7824046" cy="1270000"/>
            <a:chOff x="0" y="0"/>
            <a:chExt cx="7824044" cy="1270000"/>
          </a:xfrm>
        </p:grpSpPr>
        <p:sp>
          <p:nvSpPr>
            <p:cNvPr id="357" name="Rettangolo"/>
            <p:cNvSpPr/>
            <p:nvPr/>
          </p:nvSpPr>
          <p:spPr>
            <a:xfrm>
              <a:off x="0" y="0"/>
              <a:ext cx="7824045" cy="1270000"/>
            </a:xfrm>
            <a:prstGeom prst="rect">
              <a:avLst/>
            </a:prstGeom>
            <a:blipFill rotWithShape="1">
              <a:blip r:embed="rId4"/>
              <a:srcRect l="0" t="0" r="0" b="0"/>
              <a:tile tx="0" ty="0" sx="100000" sy="100000" flip="none" algn="tl"/>
            </a:blipFill>
            <a:ln w="12700" cap="flat">
              <a:noFill/>
              <a:miter lim="400000"/>
            </a:ln>
            <a:effectLst/>
          </p:spPr>
          <p:txBody>
            <a:bodyPr wrap="square" lIns="50800" tIns="50800" rIns="50800" bIns="50800" numCol="1" anchor="ctr">
              <a:noAutofit/>
            </a:bodyP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p>
          </p:txBody>
        </p:sp>
        <p:sp>
          <p:nvSpPr>
            <p:cNvPr id="358" name="Il CSS tutorial…"/>
            <p:cNvSpPr txBox="1"/>
            <p:nvPr/>
          </p:nvSpPr>
          <p:spPr>
            <a:xfrm>
              <a:off x="0" y="221093"/>
              <a:ext cx="7824045" cy="8278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r>
                <a:t>Il CSS tutorial</a:t>
              </a:r>
            </a:p>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r>
                <a:rPr u="sng">
                  <a:solidFill>
                    <a:srgbClr val="0000FF"/>
                  </a:solidFill>
                  <a:uFill>
                    <a:solidFill>
                      <a:srgbClr val="0000FF"/>
                    </a:solidFill>
                  </a:uFill>
                  <a:hlinkClick r:id="rId5" invalidUrl="" action="" tgtFrame="" tooltip="" history="1" highlightClick="0" endSnd="0"/>
                </a:rPr>
                <a:t>https://www.w3schools.com/css/default.asp</a:t>
              </a:r>
              <a:r>
                <a:t> </a:t>
              </a:r>
            </a:p>
          </p:txBody>
        </p:sp>
      </p:gr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1" name="Una volta creato un nuovo documento questo va collegato al foglio di stile cliccandoci e poi cliccando su “Collegamento ai fogli di stile"/>
          <p:cNvSpPr txBox="1"/>
          <p:nvPr>
            <p:ph type="body" sz="quarter" idx="1"/>
          </p:nvPr>
        </p:nvSpPr>
        <p:spPr>
          <a:xfrm>
            <a:off x="330199" y="1190078"/>
            <a:ext cx="3402857" cy="6341023"/>
          </a:xfrm>
          <a:prstGeom prst="rect">
            <a:avLst/>
          </a:prstGeom>
        </p:spPr>
        <p:txBody>
          <a:bodyPr/>
          <a:lstStyle>
            <a:lvl1pPr marL="0" indent="0">
              <a:spcBef>
                <a:spcPts val="1800"/>
              </a:spcBef>
              <a:buSzTx/>
              <a:buNone/>
              <a:defRPr sz="3000"/>
            </a:lvl1pPr>
          </a:lstStyle>
          <a:p>
            <a:pPr/>
            <a:r>
              <a:t>Una volta creato un nuovo documento questo va collegato al foglio di stile cliccandoci e poi cliccando su “Collegamento ai fogli di stile</a:t>
            </a:r>
          </a:p>
        </p:txBody>
      </p:sp>
      <p:grpSp>
        <p:nvGrpSpPr>
          <p:cNvPr id="364" name="Gruppo"/>
          <p:cNvGrpSpPr/>
          <p:nvPr/>
        </p:nvGrpSpPr>
        <p:grpSpPr>
          <a:xfrm>
            <a:off x="3452440" y="480019"/>
            <a:ext cx="9402583" cy="9181553"/>
            <a:chOff x="0" y="0"/>
            <a:chExt cx="9402581" cy="9181552"/>
          </a:xfrm>
        </p:grpSpPr>
        <p:pic>
          <p:nvPicPr>
            <p:cNvPr id="362" name="Immagine 2020-09-13 165105.png" descr="Immagine 2020-09-13 165105.png"/>
            <p:cNvPicPr>
              <a:picLocks noChangeAspect="1"/>
            </p:cNvPicPr>
            <p:nvPr/>
          </p:nvPicPr>
          <p:blipFill>
            <a:blip r:embed="rId2">
              <a:extLst/>
            </a:blip>
            <a:stretch>
              <a:fillRect/>
            </a:stretch>
          </p:blipFill>
          <p:spPr>
            <a:xfrm>
              <a:off x="715604" y="0"/>
              <a:ext cx="7779789" cy="4192385"/>
            </a:xfrm>
            <a:prstGeom prst="rect">
              <a:avLst/>
            </a:prstGeom>
            <a:ln w="12700" cap="flat">
              <a:noFill/>
              <a:miter lim="400000"/>
            </a:ln>
            <a:effectLst/>
          </p:spPr>
        </p:pic>
        <p:pic>
          <p:nvPicPr>
            <p:cNvPr id="363" name="Immagine 2020-09-13 165623.png" descr="Immagine 2020-09-13 165623.png"/>
            <p:cNvPicPr>
              <a:picLocks noChangeAspect="1"/>
            </p:cNvPicPr>
            <p:nvPr/>
          </p:nvPicPr>
          <p:blipFill>
            <a:blip r:embed="rId3">
              <a:extLst/>
            </a:blip>
            <a:srcRect l="0" t="0" r="0" b="11145"/>
            <a:stretch>
              <a:fillRect/>
            </a:stretch>
          </p:blipFill>
          <p:spPr>
            <a:xfrm>
              <a:off x="0" y="4200454"/>
              <a:ext cx="9402583" cy="4981099"/>
            </a:xfrm>
            <a:prstGeom prst="rect">
              <a:avLst/>
            </a:prstGeom>
            <a:ln w="12700" cap="flat">
              <a:solidFill>
                <a:srgbClr val="7E786C"/>
              </a:solidFill>
              <a:prstDash val="solid"/>
              <a:miter lim="400000"/>
            </a:ln>
            <a:effectLst/>
          </p:spPr>
        </p:pic>
      </p:gr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3" name="Dal manoscritto all’epub"/>
          <p:cNvSpPr txBox="1"/>
          <p:nvPr>
            <p:ph type="title"/>
          </p:nvPr>
        </p:nvSpPr>
        <p:spPr>
          <a:prstGeom prst="rect">
            <a:avLst/>
          </a:prstGeom>
        </p:spPr>
        <p:txBody>
          <a:bodyPr/>
          <a:lstStyle/>
          <a:p>
            <a:pPr/>
            <a:r>
              <a:t>Dal manoscritto all’epub</a:t>
            </a:r>
          </a:p>
        </p:txBody>
      </p:sp>
      <p:sp>
        <p:nvSpPr>
          <p:cNvPr id="184" name="Se tuttavia quello che abbiamo è un file in word o simili per non dover rifare tutto il lavoro di formattazione del testo occorre aver rispettato alcune buone regole di editing (digitale e non) per il manoscritto. In questo modo al 90%,  Sigil terrà memoria e caricherà stili, formati  e layout utilizzati nella cartella appropriata.…"/>
          <p:cNvSpPr txBox="1"/>
          <p:nvPr>
            <p:ph type="body" idx="1"/>
          </p:nvPr>
        </p:nvSpPr>
        <p:spPr>
          <a:xfrm>
            <a:off x="508000" y="2628900"/>
            <a:ext cx="11988800" cy="5634236"/>
          </a:xfrm>
          <a:prstGeom prst="rect">
            <a:avLst/>
          </a:prstGeom>
        </p:spPr>
        <p:txBody>
          <a:bodyPr anchor="t"/>
          <a:lstStyle/>
          <a:p>
            <a:pPr marL="0" indent="0" defTabSz="531622">
              <a:spcBef>
                <a:spcPts val="1600"/>
              </a:spcBef>
              <a:buSzTx/>
              <a:buNone/>
              <a:defRPr sz="2700"/>
            </a:pPr>
            <a:r>
              <a:t>Se tuttavia quello che abbiamo è un file in word o simili per non dover rifare tutto il lavoro di formattazione del testo occorre aver rispettato alcune buone </a:t>
            </a:r>
            <a:r>
              <a:rPr b="1"/>
              <a:t>regole</a:t>
            </a:r>
            <a:r>
              <a:t> di </a:t>
            </a:r>
            <a:r>
              <a:rPr b="1"/>
              <a:t>editing (</a:t>
            </a:r>
            <a:r>
              <a:t>digitale e non) per il manoscritto. In questo modo al 90%, </a:t>
            </a:r>
            <a:br/>
            <a:r>
              <a:t>Sigil terrà memoria e caricherà stili, formati </a:t>
            </a:r>
            <a:br/>
            <a:r>
              <a:t>e layout utilizzati nella cartella appropriata. </a:t>
            </a:r>
          </a:p>
          <a:p>
            <a:pPr marL="0" indent="0" defTabSz="531622">
              <a:spcBef>
                <a:spcPts val="1600"/>
              </a:spcBef>
              <a:buSzTx/>
              <a:buNone/>
              <a:defRPr b="1" sz="2700"/>
            </a:pPr>
            <a:r>
              <a:t>la regola d’oro per l’editing di un ebook a formato liquido è </a:t>
            </a:r>
            <a:br/>
            <a:r>
              <a:rPr u="sng"/>
              <a:t>Keep it simple! </a:t>
            </a:r>
            <a:endParaRPr u="sng"/>
          </a:p>
          <a:p>
            <a:pPr marL="0" indent="0" defTabSz="531622">
              <a:spcBef>
                <a:spcPts val="1600"/>
              </a:spcBef>
              <a:buSzTx/>
              <a:buNone/>
              <a:defRPr sz="2700"/>
            </a:pPr>
            <a:r>
              <a:t>Non cercate di fare gli art director puntate </a:t>
            </a:r>
            <a:br/>
            <a:r>
              <a:t>alla semplicità alla linearità alla coerenza </a:t>
            </a:r>
            <a:br/>
            <a:r>
              <a:t>grafica e alla completezza nei contenuti, ma </a:t>
            </a:r>
            <a:br/>
            <a:r>
              <a:t>soprattutto </a:t>
            </a:r>
            <a:r>
              <a:rPr b="1"/>
              <a:t>Styling with Styles</a:t>
            </a:r>
          </a:p>
        </p:txBody>
      </p:sp>
      <p:pic>
        <p:nvPicPr>
          <p:cNvPr id="185" name="creare-ebook.jpg" descr="creare-ebook.jpg"/>
          <p:cNvPicPr>
            <a:picLocks noChangeAspect="1"/>
          </p:cNvPicPr>
          <p:nvPr/>
        </p:nvPicPr>
        <p:blipFill>
          <a:blip r:embed="rId2">
            <a:extLst/>
          </a:blip>
          <a:srcRect l="27497" t="48186" r="24548" b="9978"/>
          <a:stretch>
            <a:fillRect/>
          </a:stretch>
        </p:blipFill>
        <p:spPr>
          <a:xfrm>
            <a:off x="7833719" y="5690592"/>
            <a:ext cx="4677210" cy="4080475"/>
          </a:xfrm>
          <a:custGeom>
            <a:avLst/>
            <a:gdLst/>
            <a:ahLst/>
            <a:cxnLst>
              <a:cxn ang="0">
                <a:pos x="wd2" y="hd2"/>
              </a:cxn>
              <a:cxn ang="5400000">
                <a:pos x="wd2" y="hd2"/>
              </a:cxn>
              <a:cxn ang="10800000">
                <a:pos x="wd2" y="hd2"/>
              </a:cxn>
              <a:cxn ang="16200000">
                <a:pos x="wd2" y="hd2"/>
              </a:cxn>
            </a:cxnLst>
            <a:rect l="0" t="0" r="r" b="b"/>
            <a:pathLst>
              <a:path w="21543" h="21557" fill="norm" stroke="1" extrusionOk="0">
                <a:moveTo>
                  <a:pt x="4813" y="1"/>
                </a:moveTo>
                <a:cubicBezTo>
                  <a:pt x="2822" y="10"/>
                  <a:pt x="2565" y="72"/>
                  <a:pt x="2323" y="270"/>
                </a:cubicBezTo>
                <a:cubicBezTo>
                  <a:pt x="2078" y="469"/>
                  <a:pt x="1989" y="844"/>
                  <a:pt x="1833" y="2297"/>
                </a:cubicBezTo>
                <a:cubicBezTo>
                  <a:pt x="1753" y="3042"/>
                  <a:pt x="1647" y="4001"/>
                  <a:pt x="1599" y="4425"/>
                </a:cubicBezTo>
                <a:cubicBezTo>
                  <a:pt x="1550" y="4850"/>
                  <a:pt x="1456" y="5740"/>
                  <a:pt x="1391" y="6405"/>
                </a:cubicBezTo>
                <a:cubicBezTo>
                  <a:pt x="1325" y="7069"/>
                  <a:pt x="1260" y="7688"/>
                  <a:pt x="1246" y="7780"/>
                </a:cubicBezTo>
                <a:cubicBezTo>
                  <a:pt x="1210" y="8012"/>
                  <a:pt x="1111" y="8938"/>
                  <a:pt x="1071" y="9424"/>
                </a:cubicBezTo>
                <a:cubicBezTo>
                  <a:pt x="1052" y="9645"/>
                  <a:pt x="985" y="10249"/>
                  <a:pt x="923" y="10766"/>
                </a:cubicBezTo>
                <a:cubicBezTo>
                  <a:pt x="862" y="11282"/>
                  <a:pt x="800" y="11854"/>
                  <a:pt x="784" y="12038"/>
                </a:cubicBezTo>
                <a:cubicBezTo>
                  <a:pt x="767" y="12223"/>
                  <a:pt x="686" y="12995"/>
                  <a:pt x="603" y="13751"/>
                </a:cubicBezTo>
                <a:cubicBezTo>
                  <a:pt x="521" y="14508"/>
                  <a:pt x="377" y="15867"/>
                  <a:pt x="281" y="16771"/>
                </a:cubicBezTo>
                <a:cubicBezTo>
                  <a:pt x="185" y="17675"/>
                  <a:pt x="77" y="18643"/>
                  <a:pt x="40" y="18924"/>
                </a:cubicBezTo>
                <a:cubicBezTo>
                  <a:pt x="-23" y="19399"/>
                  <a:pt x="-19" y="19467"/>
                  <a:pt x="109" y="19882"/>
                </a:cubicBezTo>
                <a:cubicBezTo>
                  <a:pt x="185" y="20128"/>
                  <a:pt x="295" y="20379"/>
                  <a:pt x="356" y="20442"/>
                </a:cubicBezTo>
                <a:cubicBezTo>
                  <a:pt x="442" y="20531"/>
                  <a:pt x="461" y="20535"/>
                  <a:pt x="446" y="20459"/>
                </a:cubicBezTo>
                <a:cubicBezTo>
                  <a:pt x="416" y="20305"/>
                  <a:pt x="1067" y="20374"/>
                  <a:pt x="1422" y="20562"/>
                </a:cubicBezTo>
                <a:cubicBezTo>
                  <a:pt x="1604" y="20657"/>
                  <a:pt x="1937" y="20744"/>
                  <a:pt x="2301" y="20792"/>
                </a:cubicBezTo>
                <a:cubicBezTo>
                  <a:pt x="3021" y="20887"/>
                  <a:pt x="3529" y="20957"/>
                  <a:pt x="4846" y="21144"/>
                </a:cubicBezTo>
                <a:cubicBezTo>
                  <a:pt x="5613" y="21254"/>
                  <a:pt x="6213" y="21293"/>
                  <a:pt x="7244" y="21297"/>
                </a:cubicBezTo>
                <a:cubicBezTo>
                  <a:pt x="8491" y="21303"/>
                  <a:pt x="9306" y="21377"/>
                  <a:pt x="9789" y="21526"/>
                </a:cubicBezTo>
                <a:cubicBezTo>
                  <a:pt x="10019" y="21597"/>
                  <a:pt x="10355" y="21548"/>
                  <a:pt x="10754" y="21388"/>
                </a:cubicBezTo>
                <a:cubicBezTo>
                  <a:pt x="11398" y="21129"/>
                  <a:pt x="11677" y="21063"/>
                  <a:pt x="12538" y="20960"/>
                </a:cubicBezTo>
                <a:cubicBezTo>
                  <a:pt x="13718" y="20819"/>
                  <a:pt x="15257" y="20551"/>
                  <a:pt x="15989" y="20360"/>
                </a:cubicBezTo>
                <a:cubicBezTo>
                  <a:pt x="16215" y="20302"/>
                  <a:pt x="16570" y="20221"/>
                  <a:pt x="16779" y="20182"/>
                </a:cubicBezTo>
                <a:cubicBezTo>
                  <a:pt x="17209" y="20102"/>
                  <a:pt x="18591" y="19670"/>
                  <a:pt x="18680" y="19589"/>
                </a:cubicBezTo>
                <a:cubicBezTo>
                  <a:pt x="18872" y="19413"/>
                  <a:pt x="19672" y="19109"/>
                  <a:pt x="19985" y="19092"/>
                </a:cubicBezTo>
                <a:cubicBezTo>
                  <a:pt x="20500" y="19063"/>
                  <a:pt x="21035" y="18670"/>
                  <a:pt x="20981" y="18362"/>
                </a:cubicBezTo>
                <a:cubicBezTo>
                  <a:pt x="20960" y="18242"/>
                  <a:pt x="21102" y="17967"/>
                  <a:pt x="21164" y="18010"/>
                </a:cubicBezTo>
                <a:cubicBezTo>
                  <a:pt x="21192" y="18030"/>
                  <a:pt x="21234" y="18016"/>
                  <a:pt x="21254" y="17978"/>
                </a:cubicBezTo>
                <a:cubicBezTo>
                  <a:pt x="21274" y="17941"/>
                  <a:pt x="21340" y="17911"/>
                  <a:pt x="21400" y="17911"/>
                </a:cubicBezTo>
                <a:cubicBezTo>
                  <a:pt x="21461" y="17911"/>
                  <a:pt x="21523" y="17885"/>
                  <a:pt x="21539" y="17855"/>
                </a:cubicBezTo>
                <a:cubicBezTo>
                  <a:pt x="21577" y="17785"/>
                  <a:pt x="21382" y="16929"/>
                  <a:pt x="20464" y="13148"/>
                </a:cubicBezTo>
                <a:cubicBezTo>
                  <a:pt x="20162" y="11900"/>
                  <a:pt x="19748" y="10182"/>
                  <a:pt x="19495" y="9122"/>
                </a:cubicBezTo>
                <a:cubicBezTo>
                  <a:pt x="19163" y="7732"/>
                  <a:pt x="18877" y="6613"/>
                  <a:pt x="18823" y="6497"/>
                </a:cubicBezTo>
                <a:cubicBezTo>
                  <a:pt x="18774" y="6393"/>
                  <a:pt x="18697" y="6371"/>
                  <a:pt x="18384" y="6371"/>
                </a:cubicBezTo>
                <a:cubicBezTo>
                  <a:pt x="18130" y="6371"/>
                  <a:pt x="17993" y="6342"/>
                  <a:pt x="17974" y="6285"/>
                </a:cubicBezTo>
                <a:cubicBezTo>
                  <a:pt x="17958" y="6238"/>
                  <a:pt x="17914" y="5898"/>
                  <a:pt x="17874" y="5530"/>
                </a:cubicBezTo>
                <a:lnTo>
                  <a:pt x="17801" y="4859"/>
                </a:lnTo>
                <a:lnTo>
                  <a:pt x="17336" y="4838"/>
                </a:lnTo>
                <a:cubicBezTo>
                  <a:pt x="16956" y="4822"/>
                  <a:pt x="16849" y="4795"/>
                  <a:pt x="16759" y="4683"/>
                </a:cubicBezTo>
                <a:cubicBezTo>
                  <a:pt x="16663" y="4566"/>
                  <a:pt x="16602" y="4554"/>
                  <a:pt x="16318" y="4589"/>
                </a:cubicBezTo>
                <a:cubicBezTo>
                  <a:pt x="15978" y="4631"/>
                  <a:pt x="15896" y="4638"/>
                  <a:pt x="14527" y="4761"/>
                </a:cubicBezTo>
                <a:cubicBezTo>
                  <a:pt x="14076" y="4801"/>
                  <a:pt x="13467" y="4862"/>
                  <a:pt x="13172" y="4897"/>
                </a:cubicBezTo>
                <a:cubicBezTo>
                  <a:pt x="12493" y="4978"/>
                  <a:pt x="12174" y="4978"/>
                  <a:pt x="12130" y="4897"/>
                </a:cubicBezTo>
                <a:cubicBezTo>
                  <a:pt x="12111" y="4862"/>
                  <a:pt x="12134" y="4311"/>
                  <a:pt x="12182" y="3673"/>
                </a:cubicBezTo>
                <a:cubicBezTo>
                  <a:pt x="12354" y="1350"/>
                  <a:pt x="12360" y="926"/>
                  <a:pt x="12227" y="582"/>
                </a:cubicBezTo>
                <a:cubicBezTo>
                  <a:pt x="12002" y="-3"/>
                  <a:pt x="12302" y="33"/>
                  <a:pt x="7449" y="10"/>
                </a:cubicBezTo>
                <a:cubicBezTo>
                  <a:pt x="6336" y="4"/>
                  <a:pt x="5477" y="-2"/>
                  <a:pt x="4813" y="1"/>
                </a:cubicBezTo>
                <a:close/>
              </a:path>
            </a:pathLst>
          </a:custGeom>
          <a:ln w="12700">
            <a:miter lim="400000"/>
          </a:ln>
        </p:spPr>
      </p:pic>
      <p:grpSp>
        <p:nvGrpSpPr>
          <p:cNvPr id="188" name="a good on line guide:…"/>
          <p:cNvGrpSpPr/>
          <p:nvPr/>
        </p:nvGrpSpPr>
        <p:grpSpPr>
          <a:xfrm>
            <a:off x="436612" y="8324650"/>
            <a:ext cx="7356376" cy="968724"/>
            <a:chOff x="0" y="0"/>
            <a:chExt cx="7356375" cy="968723"/>
          </a:xfrm>
        </p:grpSpPr>
        <p:sp>
          <p:nvSpPr>
            <p:cNvPr id="186" name="Rettangolo"/>
            <p:cNvSpPr/>
            <p:nvPr/>
          </p:nvSpPr>
          <p:spPr>
            <a:xfrm>
              <a:off x="0" y="-1"/>
              <a:ext cx="7356376" cy="968725"/>
            </a:xfrm>
            <a:prstGeom prst="rect">
              <a:avLst/>
            </a:prstGeom>
            <a:blipFill rotWithShape="1">
              <a:blip r:embed="rId3"/>
              <a:srcRect l="0" t="0" r="0" b="0"/>
              <a:tile tx="0" ty="0" sx="100000" sy="100000" flip="none" algn="tl"/>
            </a:blipFill>
            <a:ln w="12700" cap="flat">
              <a:noFill/>
              <a:miter lim="400000"/>
            </a:ln>
            <a:effectLst/>
          </p:spPr>
          <p:txBody>
            <a:bodyPr wrap="square" lIns="50800" tIns="50800" rIns="50800" bIns="50800" numCol="1" anchor="ctr">
              <a:noAutofit/>
            </a:bodyP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p>
          </p:txBody>
        </p:sp>
        <p:sp>
          <p:nvSpPr>
            <p:cNvPr id="187" name="a good on line guide:…"/>
            <p:cNvSpPr txBox="1"/>
            <p:nvPr/>
          </p:nvSpPr>
          <p:spPr>
            <a:xfrm>
              <a:off x="0" y="70454"/>
              <a:ext cx="7356376" cy="82781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r>
                <a:t>a good on line guide: </a:t>
              </a:r>
            </a:p>
            <a:p>
              <a:pPr>
                <a:defRPr sz="2500" u="sng">
                  <a:solidFill>
                    <a:srgbClr val="FFFFFF"/>
                  </a:solidFill>
                  <a:effectLst>
                    <a:outerShdw sx="100000" sy="100000" kx="0" ky="0" algn="b" rotWithShape="0" blurRad="25400" dist="33948" dir="2700000">
                      <a:srgbClr val="3B3936"/>
                    </a:outerShdw>
                  </a:effectLst>
                  <a:latin typeface="Arial"/>
                  <a:ea typeface="Arial"/>
                  <a:cs typeface="Arial"/>
                  <a:sym typeface="Arial"/>
                </a:defRPr>
              </a:pPr>
              <a:r>
                <a:rPr>
                  <a:solidFill>
                    <a:srgbClr val="0000FF"/>
                  </a:solidFill>
                  <a:uFill>
                    <a:solidFill>
                      <a:srgbClr val="0000FF"/>
                    </a:solidFill>
                  </a:uFill>
                  <a:hlinkClick r:id="rId4" invalidUrl="" action="" tgtFrame="" tooltip="" history="1" highlightClick="0" endSnd="0"/>
                </a:rPr>
                <a:t>http://digitalpublishing101.com/</a:t>
              </a:r>
              <a:r>
                <a:rPr u="none"/>
                <a:t> </a:t>
              </a:r>
            </a:p>
          </p:txBody>
        </p:sp>
      </p:gr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66" name="Schermata 2014-04-09 alle 13.09.23.png" descr="Schermata 2014-04-09 alle 13.09.23.png"/>
          <p:cNvPicPr>
            <a:picLocks noChangeAspect="1"/>
          </p:cNvPicPr>
          <p:nvPr>
            <p:ph type="pic" idx="13"/>
          </p:nvPr>
        </p:nvPicPr>
        <p:blipFill>
          <a:blip r:embed="rId2">
            <a:extLst/>
          </a:blip>
          <a:srcRect l="0" t="1029" r="0" b="1029"/>
          <a:stretch>
            <a:fillRect/>
          </a:stretch>
        </p:blipFill>
        <p:spPr>
          <a:xfrm>
            <a:off x="7045894" y="2349499"/>
            <a:ext cx="2237472" cy="2542582"/>
          </a:xfrm>
          <a:prstGeom prst="rect">
            <a:avLst/>
          </a:prstGeom>
          <a:ln w="50800">
            <a:solidFill>
              <a:srgbClr val="496392"/>
            </a:solidFill>
          </a:ln>
        </p:spPr>
      </p:pic>
      <p:sp>
        <p:nvSpPr>
          <p:cNvPr id="367" name="La validazione"/>
          <p:cNvSpPr txBox="1"/>
          <p:nvPr>
            <p:ph type="title"/>
          </p:nvPr>
        </p:nvSpPr>
        <p:spPr>
          <a:prstGeom prst="rect">
            <a:avLst/>
          </a:prstGeom>
        </p:spPr>
        <p:txBody>
          <a:bodyPr/>
          <a:lstStyle/>
          <a:p>
            <a:pPr/>
            <a:r>
              <a:t>La validazione</a:t>
            </a:r>
          </a:p>
        </p:txBody>
      </p:sp>
      <p:sp>
        <p:nvSpPr>
          <p:cNvPr id="368" name="Al termine della realizzazione di un file ePub occorre validarne la struttura, al fine di assicurarsi che tale file sia compatibile con la maggior parte delle applicazioni e dispositivi di lettura presenti sul mercato.…"/>
          <p:cNvSpPr txBox="1"/>
          <p:nvPr>
            <p:ph type="body" sz="half" idx="1"/>
          </p:nvPr>
        </p:nvSpPr>
        <p:spPr>
          <a:prstGeom prst="rect">
            <a:avLst/>
          </a:prstGeom>
        </p:spPr>
        <p:txBody>
          <a:bodyPr/>
          <a:lstStyle/>
          <a:p>
            <a:pPr marL="0" indent="0" defTabSz="566673">
              <a:spcBef>
                <a:spcPts val="1700"/>
              </a:spcBef>
              <a:buSzTx/>
              <a:buNone/>
              <a:defRPr sz="2900"/>
            </a:pPr>
            <a:r>
              <a:t>Al termine della realizzazione di un file ePub occorre validarne la struttura, al fine di assicurarsi che tale file sia compatibile con la maggior parte delle applicazioni e dispositivi di lettura presenti sul mercato.</a:t>
            </a:r>
          </a:p>
          <a:p>
            <a:pPr marL="0" indent="0" defTabSz="566673">
              <a:spcBef>
                <a:spcPts val="1700"/>
              </a:spcBef>
              <a:buSzTx/>
              <a:buNone/>
              <a:defRPr sz="2900"/>
            </a:pPr>
            <a:r>
              <a:t>La validazione deve essere fatta con il software ePubCheck</a:t>
            </a:r>
          </a:p>
          <a:p>
            <a:pPr marL="0" indent="0" defTabSz="566673">
              <a:spcBef>
                <a:spcPts val="1700"/>
              </a:spcBef>
              <a:buSzTx/>
              <a:buNone/>
              <a:defRPr sz="2900"/>
            </a:pPr>
            <a:r>
              <a:t>Molti </a:t>
            </a:r>
            <a:r>
              <a:rPr b="1"/>
              <a:t>ebook store</a:t>
            </a:r>
            <a:r>
              <a:t> chiedono una propria validazione prima di poter inserire il libro in “catalogo”. </a:t>
            </a:r>
          </a:p>
        </p:txBody>
      </p:sp>
      <p:pic>
        <p:nvPicPr>
          <p:cNvPr id="369" name="Schermata 2014-04-09 alle 13.08.15.png" descr="Schermata 2014-04-09 alle 13.08.15.png"/>
          <p:cNvPicPr>
            <a:picLocks noChangeAspect="1"/>
          </p:cNvPicPr>
          <p:nvPr/>
        </p:nvPicPr>
        <p:blipFill>
          <a:blip r:embed="rId3">
            <a:extLst/>
          </a:blip>
          <a:stretch>
            <a:fillRect/>
          </a:stretch>
        </p:blipFill>
        <p:spPr>
          <a:xfrm>
            <a:off x="7493000" y="6488979"/>
            <a:ext cx="4241800" cy="1155702"/>
          </a:xfrm>
          <a:prstGeom prst="rect">
            <a:avLst/>
          </a:prstGeom>
          <a:ln w="50800">
            <a:solidFill>
              <a:srgbClr val="496392"/>
            </a:solidFill>
            <a:miter lim="400000"/>
          </a:ln>
        </p:spPr>
      </p:pic>
      <p:grpSp>
        <p:nvGrpSpPr>
          <p:cNvPr id="372" name="Schermata 2014-04-09 alle 13.08.48.png"/>
          <p:cNvGrpSpPr/>
          <p:nvPr/>
        </p:nvGrpSpPr>
        <p:grpSpPr>
          <a:xfrm>
            <a:off x="7054850" y="7753474"/>
            <a:ext cx="5118100" cy="1587501"/>
            <a:chOff x="0" y="0"/>
            <a:chExt cx="5118100" cy="1587500"/>
          </a:xfrm>
        </p:grpSpPr>
        <p:pic>
          <p:nvPicPr>
            <p:cNvPr id="370" name="Schermata 2014-04-09 alle 13.08.48.png" descr="Schermata 2014-04-09 alle 13.08.48.png"/>
            <p:cNvPicPr>
              <a:picLocks noChangeAspect="1"/>
            </p:cNvPicPr>
            <p:nvPr/>
          </p:nvPicPr>
          <p:blipFill>
            <a:blip r:embed="rId4">
              <a:extLst/>
            </a:blip>
            <a:stretch>
              <a:fillRect/>
            </a:stretch>
          </p:blipFill>
          <p:spPr>
            <a:xfrm>
              <a:off x="127000" y="88900"/>
              <a:ext cx="4864100" cy="1257301"/>
            </a:xfrm>
            <a:prstGeom prst="rect">
              <a:avLst/>
            </a:prstGeom>
            <a:ln w="12700" cap="flat">
              <a:noFill/>
              <a:miter lim="400000"/>
            </a:ln>
            <a:effectLst/>
          </p:spPr>
        </p:pic>
        <p:pic>
          <p:nvPicPr>
            <p:cNvPr id="371" name="Schermata 2014-04-09 alle 13.08.48.png" descr="Schermata 2014-04-09 alle 13.08.48.png"/>
            <p:cNvPicPr>
              <a:picLocks noChangeAspect="1"/>
            </p:cNvPicPr>
            <p:nvPr/>
          </p:nvPicPr>
          <p:blipFill>
            <a:blip r:embed="rId5">
              <a:extLst/>
            </a:blip>
            <a:stretch>
              <a:fillRect/>
            </a:stretch>
          </p:blipFill>
          <p:spPr>
            <a:xfrm>
              <a:off x="0" y="0"/>
              <a:ext cx="5118100" cy="1587501"/>
            </a:xfrm>
            <a:prstGeom prst="rect">
              <a:avLst/>
            </a:prstGeom>
            <a:ln w="12700" cap="flat">
              <a:noFill/>
              <a:miter lim="400000"/>
            </a:ln>
            <a:effectLst/>
          </p:spPr>
        </p:pic>
      </p:grpSp>
      <p:pic>
        <p:nvPicPr>
          <p:cNvPr id="373" name="Schermata 2014-04-09 alle 13.07.49.png" descr="Schermata 2014-04-09 alle 13.07.49.png"/>
          <p:cNvPicPr>
            <a:picLocks noChangeAspect="1"/>
          </p:cNvPicPr>
          <p:nvPr/>
        </p:nvPicPr>
        <p:blipFill>
          <a:blip r:embed="rId6">
            <a:extLst/>
          </a:blip>
          <a:stretch>
            <a:fillRect/>
          </a:stretch>
        </p:blipFill>
        <p:spPr>
          <a:xfrm>
            <a:off x="9649172" y="2349500"/>
            <a:ext cx="2992113" cy="2530923"/>
          </a:xfrm>
          <a:prstGeom prst="rect">
            <a:avLst/>
          </a:prstGeom>
          <a:ln w="50800">
            <a:solidFill>
              <a:srgbClr val="496392"/>
            </a:solidFill>
            <a:miter lim="400000"/>
          </a:ln>
        </p:spPr>
      </p:pic>
      <p:pic>
        <p:nvPicPr>
          <p:cNvPr id="374" name="Schermata 2014-04-09 alle 13.07.25.png" descr="Schermata 2014-04-09 alle 13.07.25.png"/>
          <p:cNvPicPr>
            <a:picLocks noChangeAspect="1"/>
          </p:cNvPicPr>
          <p:nvPr/>
        </p:nvPicPr>
        <p:blipFill>
          <a:blip r:embed="rId7">
            <a:extLst/>
          </a:blip>
          <a:stretch>
            <a:fillRect/>
          </a:stretch>
        </p:blipFill>
        <p:spPr>
          <a:xfrm>
            <a:off x="7825200" y="5026471"/>
            <a:ext cx="3577399" cy="1328318"/>
          </a:xfrm>
          <a:prstGeom prst="rect">
            <a:avLst/>
          </a:prstGeom>
          <a:ln w="50800">
            <a:solidFill>
              <a:srgbClr val="496392"/>
            </a:solidFill>
            <a:miter lim="400000"/>
          </a:ln>
        </p:spPr>
      </p:pic>
      <p:grpSp>
        <p:nvGrpSpPr>
          <p:cNvPr id="377" name="Gruppo"/>
          <p:cNvGrpSpPr/>
          <p:nvPr/>
        </p:nvGrpSpPr>
        <p:grpSpPr>
          <a:xfrm>
            <a:off x="355847" y="2324099"/>
            <a:ext cx="12293106" cy="6982125"/>
            <a:chOff x="0" y="0"/>
            <a:chExt cx="12293105" cy="6982123"/>
          </a:xfrm>
        </p:grpSpPr>
        <p:sp>
          <p:nvSpPr>
            <p:cNvPr id="375" name="Rettangolo"/>
            <p:cNvSpPr/>
            <p:nvPr/>
          </p:nvSpPr>
          <p:spPr>
            <a:xfrm>
              <a:off x="-1" y="-1"/>
              <a:ext cx="12293106" cy="6982125"/>
            </a:xfrm>
            <a:prstGeom prst="rect">
              <a:avLst/>
            </a:prstGeom>
            <a:blipFill rotWithShape="1">
              <a:blip r:embed="rId8"/>
              <a:srcRect l="0" t="0" r="0" b="0"/>
              <a:tile tx="0" ty="0" sx="100000" sy="100000" flip="none" algn="tl"/>
            </a:blipFill>
            <a:ln w="12700" cap="flat">
              <a:noFill/>
              <a:miter lim="400000"/>
            </a:ln>
            <a:effectLst/>
          </p:spPr>
          <p:txBody>
            <a:bodyPr wrap="square" lIns="50800" tIns="50800" rIns="50800" bIns="50800" numCol="1" anchor="ctr">
              <a:noAutofit/>
            </a:bodyP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p>
          </p:txBody>
        </p:sp>
        <p:pic>
          <p:nvPicPr>
            <p:cNvPr id="376" name="Schermata 2016-04-08 alle 09.37.26.png" descr="Schermata 2016-04-08 alle 09.37.26.png"/>
            <p:cNvPicPr>
              <a:picLocks noChangeAspect="1"/>
            </p:cNvPicPr>
            <p:nvPr/>
          </p:nvPicPr>
          <p:blipFill>
            <a:blip r:embed="rId9">
              <a:extLst/>
            </a:blip>
            <a:srcRect l="4877" t="25606" r="0" b="0"/>
            <a:stretch>
              <a:fillRect/>
            </a:stretch>
          </p:blipFill>
          <p:spPr>
            <a:xfrm>
              <a:off x="654396" y="605270"/>
              <a:ext cx="10984426" cy="5522568"/>
            </a:xfrm>
            <a:prstGeom prst="rect">
              <a:avLst/>
            </a:prstGeom>
            <a:ln w="12700" cap="flat">
              <a:noFill/>
              <a:miter lim="400000"/>
            </a:ln>
            <a:effectLst/>
          </p:spPr>
        </p:pic>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377"/>
                                        </p:tgtEl>
                                        <p:attrNameLst>
                                          <p:attrName>style.visibility</p:attrName>
                                        </p:attrNameLst>
                                      </p:cBhvr>
                                      <p:to>
                                        <p:strVal val="visible"/>
                                      </p:to>
                                    </p:set>
                                    <p:anim calcmode="lin" valueType="num">
                                      <p:cBhvr>
                                        <p:cTn id="7" dur="1000" fill="hold"/>
                                        <p:tgtEl>
                                          <p:spTgt spid="377"/>
                                        </p:tgtEl>
                                        <p:attrNameLst>
                                          <p:attrName>ppt_x</p:attrName>
                                        </p:attrNameLst>
                                      </p:cBhvr>
                                      <p:tavLst>
                                        <p:tav tm="0">
                                          <p:val>
                                            <p:strVal val="0-#ppt_w/2"/>
                                          </p:val>
                                        </p:tav>
                                        <p:tav tm="100000">
                                          <p:val>
                                            <p:strVal val="#ppt_x"/>
                                          </p:val>
                                        </p:tav>
                                      </p:tavLst>
                                    </p:anim>
                                    <p:anim calcmode="lin" valueType="num">
                                      <p:cBhvr>
                                        <p:cTn id="8" dur="1000" fill="hold"/>
                                        <p:tgtEl>
                                          <p:spTgt spid="3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77" grpId="1"/>
    </p:bldLst>
  </p:timing>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Attenti al peso"/>
          <p:cNvSpPr txBox="1"/>
          <p:nvPr>
            <p:ph type="title"/>
          </p:nvPr>
        </p:nvSpPr>
        <p:spPr>
          <a:prstGeom prst="rect">
            <a:avLst/>
          </a:prstGeom>
        </p:spPr>
        <p:txBody>
          <a:bodyPr/>
          <a:lstStyle/>
          <a:p>
            <a:pPr/>
            <a:r>
              <a:t>Attenti al peso</a:t>
            </a:r>
          </a:p>
        </p:txBody>
      </p:sp>
      <p:sp>
        <p:nvSpPr>
          <p:cNvPr id="380" name="Molti ebook store impongono un limite di peso ai file da mettere in vendita, e il pericolo è quello di vedersi respinto il libro perchè troppo penante.…"/>
          <p:cNvSpPr txBox="1"/>
          <p:nvPr>
            <p:ph type="body" idx="1"/>
          </p:nvPr>
        </p:nvSpPr>
        <p:spPr>
          <a:prstGeom prst="rect">
            <a:avLst/>
          </a:prstGeom>
        </p:spPr>
        <p:txBody>
          <a:bodyPr/>
          <a:lstStyle/>
          <a:p>
            <a:pPr marL="0" indent="0" defTabSz="502412">
              <a:spcBef>
                <a:spcPts val="2000"/>
              </a:spcBef>
              <a:buSzTx/>
              <a:buNone/>
              <a:defRPr sz="3000"/>
            </a:pPr>
            <a:r>
              <a:t>Molti ebook store impongono un limite di peso ai file da mettere in vendita, e il pericolo è quello di vedersi respinto il libro perchè troppo penante.</a:t>
            </a:r>
          </a:p>
          <a:p>
            <a:pPr marL="0" indent="0" defTabSz="502412">
              <a:spcBef>
                <a:spcPts val="2000"/>
              </a:spcBef>
              <a:buSzTx/>
              <a:buNone/>
              <a:defRPr sz="3000"/>
            </a:pPr>
            <a:r>
              <a:t>Le immagini rientrano a pieno titolo tra i contenuti che possono incrementare notevolmente il peso di un epub, soprattutto se si tratta di fixed layout. Persino l'esportazione da Photoshop con l'opzione "Salva per il Web" si rivela poco efficace.</a:t>
            </a:r>
          </a:p>
          <a:p>
            <a:pPr marL="0" indent="0" defTabSz="502412">
              <a:spcBef>
                <a:spcPts val="2000"/>
              </a:spcBef>
              <a:buSzTx/>
              <a:buNone/>
              <a:defRPr sz="3000"/>
            </a:pPr>
            <a:r>
              <a:t>I  video complicano ulteriormente le cose.</a:t>
            </a:r>
          </a:p>
          <a:p>
            <a:pPr marL="0" indent="0" defTabSz="502412">
              <a:spcBef>
                <a:spcPts val="2000"/>
              </a:spcBef>
              <a:buSzTx/>
              <a:buNone/>
              <a:defRPr sz="3000"/>
            </a:pPr>
            <a:r>
              <a:t>La mia esperienza mi induce a sconsigliare di superare il 250 MB per un epub3 i 4 o 5 MB per un layout liquido</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0" name="L’ ebook deve contenere tutte le informazioni che sono in un libro cartaceo.…"/>
          <p:cNvSpPr txBox="1"/>
          <p:nvPr>
            <p:ph type="body" idx="1"/>
          </p:nvPr>
        </p:nvSpPr>
        <p:spPr>
          <a:xfrm>
            <a:off x="406400" y="2278458"/>
            <a:ext cx="11988800" cy="7167962"/>
          </a:xfrm>
          <a:prstGeom prst="rect">
            <a:avLst/>
          </a:prstGeom>
        </p:spPr>
        <p:txBody>
          <a:bodyPr anchor="t"/>
          <a:lstStyle/>
          <a:p>
            <a:pPr marL="0" indent="0" defTabSz="432308">
              <a:spcBef>
                <a:spcPts val="1300"/>
              </a:spcBef>
              <a:buSzTx/>
              <a:buNone/>
              <a:defRPr b="1" sz="2200"/>
            </a:pPr>
            <a:r>
              <a:t>L’ ebook deve contenere tutte le informazioni che sono in un libro cartaceo. </a:t>
            </a:r>
            <a:br/>
          </a:p>
          <a:p>
            <a:pPr marL="461355" indent="-461355" defTabSz="432308">
              <a:spcBef>
                <a:spcPts val="200"/>
              </a:spcBef>
              <a:buClrTx/>
              <a:buSzPct val="100000"/>
              <a:buFontTx/>
              <a:buAutoNum type="arabicPeriod" startAt="1"/>
              <a:defRPr b="1" sz="2200"/>
            </a:pPr>
            <a:r>
              <a:t>La copertina</a:t>
            </a:r>
          </a:p>
          <a:p>
            <a:pPr marL="461355" indent="-461355" defTabSz="432308">
              <a:spcBef>
                <a:spcPts val="200"/>
              </a:spcBef>
              <a:buClrTx/>
              <a:buSzPct val="100000"/>
              <a:buFontTx/>
              <a:buAutoNum type="arabicPeriod" startAt="1"/>
              <a:defRPr b="1" sz="2200"/>
            </a:pPr>
            <a:r>
              <a:t>I metadati (autore, titolo, data, formato, soggetto, genere…)</a:t>
            </a:r>
          </a:p>
          <a:p>
            <a:pPr marL="461355" indent="-461355" defTabSz="432308">
              <a:spcBef>
                <a:spcPts val="200"/>
              </a:spcBef>
              <a:buClrTx/>
              <a:buSzPct val="100000"/>
              <a:buFontTx/>
              <a:buAutoNum type="arabicPeriod" startAt="1"/>
              <a:defRPr b="1" sz="2200"/>
            </a:pPr>
            <a:r>
              <a:t>Il frontespizio : </a:t>
            </a:r>
            <a:r>
              <a:rPr b="0"/>
              <a:t>la pagina iniziale di un libro in cui sono presentate le informazioni più complete su di esso: l’autore, il titolo per esteso, l’editore. Per convenzione, il frontespizio è pubblicato nella prima pagina dispari di un'opera.</a:t>
            </a:r>
          </a:p>
          <a:p>
            <a:pPr marL="461355" indent="-461355" defTabSz="432308">
              <a:spcBef>
                <a:spcPts val="200"/>
              </a:spcBef>
              <a:buClrTx/>
              <a:buSzPct val="100000"/>
              <a:buFontTx/>
              <a:buAutoNum type="arabicPeriod" startAt="1"/>
              <a:defRPr b="1" sz="2200"/>
            </a:pPr>
            <a:r>
              <a:t>Il colophon</a:t>
            </a:r>
            <a:r>
              <a:rPr b="0"/>
              <a:t>: stampato sul verso del frontespizio contiene informazioni legali obbligatorie per ogni pubblicazione come l’edizione, la data di pubblicazione,  i diritti d'autore e l’ISBN, la paternità dell’immagine di copertina e dell’impaginazione e altre accessorie come il sito, la pagina Facebook , gli altri titoli della collana</a:t>
            </a:r>
          </a:p>
          <a:p>
            <a:pPr marL="461355" indent="-461355" defTabSz="432308">
              <a:spcBef>
                <a:spcPts val="200"/>
              </a:spcBef>
              <a:buClrTx/>
              <a:buSzPct val="100000"/>
              <a:buFontTx/>
              <a:buAutoNum type="arabicPeriod" startAt="1"/>
              <a:defRPr b="1" sz="2200"/>
            </a:pPr>
            <a:r>
              <a:t>L’indice</a:t>
            </a:r>
            <a:r>
              <a:rPr b="0"/>
              <a:t>: viene creato automaticamente dal programma usato secondo indicazioni date dall’editor. Nell’ebook l’indice si chiama TOC (Table of Content) ed è navigabile</a:t>
            </a:r>
          </a:p>
          <a:p>
            <a:pPr marL="461355" indent="-461355" defTabSz="432308">
              <a:spcBef>
                <a:spcPts val="200"/>
              </a:spcBef>
              <a:buClrTx/>
              <a:buSzPct val="100000"/>
              <a:buFontTx/>
              <a:buAutoNum type="arabicPeriod" startAt="1"/>
              <a:defRPr b="1" sz="2200"/>
            </a:pPr>
            <a:r>
              <a:t>Il testo</a:t>
            </a:r>
            <a:r>
              <a:rPr b="0"/>
              <a:t>: suddiviso in Capitoli ed eventualmente in Parti o Sezioni</a:t>
            </a:r>
          </a:p>
          <a:p>
            <a:pPr marL="461355" indent="-461355" defTabSz="432308">
              <a:spcBef>
                <a:spcPts val="200"/>
              </a:spcBef>
              <a:buClrTx/>
              <a:buSzPct val="100000"/>
              <a:buFontTx/>
              <a:buAutoNum type="arabicPeriod" startAt="1"/>
              <a:defRPr b="1" sz="2200"/>
            </a:pPr>
            <a:r>
              <a:t>La biografia dell’autore</a:t>
            </a:r>
          </a:p>
          <a:p>
            <a:pPr marL="461355" indent="-461355" defTabSz="432308">
              <a:spcBef>
                <a:spcPts val="200"/>
              </a:spcBef>
              <a:buClrTx/>
              <a:buSzPct val="100000"/>
              <a:buFontTx/>
              <a:buAutoNum type="arabicPeriod" startAt="1"/>
              <a:defRPr b="1" sz="2200"/>
            </a:pPr>
            <a:r>
              <a:t>Le note</a:t>
            </a:r>
          </a:p>
          <a:p>
            <a:pPr marL="461355" indent="-461355" defTabSz="432308">
              <a:spcBef>
                <a:spcPts val="200"/>
              </a:spcBef>
              <a:buClrTx/>
              <a:buSzPct val="100000"/>
              <a:buFontTx/>
              <a:buAutoNum type="arabicPeriod" startAt="1"/>
              <a:defRPr b="1" sz="2200"/>
            </a:pPr>
            <a:r>
              <a:t>La premessa e le appendici (</a:t>
            </a:r>
            <a:r>
              <a:rPr b="0"/>
              <a:t>se previste)</a:t>
            </a:r>
          </a:p>
          <a:p>
            <a:pPr marL="461355" indent="-461355" defTabSz="432308">
              <a:spcBef>
                <a:spcPts val="200"/>
              </a:spcBef>
              <a:buClrTx/>
              <a:buSzPct val="100000"/>
              <a:buFontTx/>
              <a:buAutoNum type="arabicPeriod" startAt="1"/>
              <a:defRPr b="1" sz="2200"/>
            </a:pPr>
            <a:r>
              <a:t>La dedica o la citazione (</a:t>
            </a:r>
            <a:r>
              <a:rPr b="0"/>
              <a:t>se previste)</a:t>
            </a:r>
          </a:p>
        </p:txBody>
      </p:sp>
      <p:grpSp>
        <p:nvGrpSpPr>
          <p:cNvPr id="193" name="images.jpg"/>
          <p:cNvGrpSpPr/>
          <p:nvPr/>
        </p:nvGrpSpPr>
        <p:grpSpPr>
          <a:xfrm>
            <a:off x="8086045" y="6914452"/>
            <a:ext cx="4916403" cy="3025610"/>
            <a:chOff x="0" y="0"/>
            <a:chExt cx="4916401" cy="3025608"/>
          </a:xfrm>
        </p:grpSpPr>
        <p:pic>
          <p:nvPicPr>
            <p:cNvPr id="191" name="images.jpg" descr="images.jpg"/>
            <p:cNvPicPr>
              <a:picLocks noChangeAspect="1"/>
            </p:cNvPicPr>
            <p:nvPr/>
          </p:nvPicPr>
          <p:blipFill>
            <a:blip r:embed="rId2">
              <a:extLst/>
            </a:blip>
            <a:srcRect l="3057" t="0" r="0" b="6593"/>
            <a:stretch>
              <a:fillRect/>
            </a:stretch>
          </p:blipFill>
          <p:spPr>
            <a:xfrm>
              <a:off x="127000" y="88900"/>
              <a:ext cx="4662403" cy="2695409"/>
            </a:xfrm>
            <a:prstGeom prst="rect">
              <a:avLst/>
            </a:prstGeom>
            <a:ln w="12700" cap="flat">
              <a:noFill/>
              <a:miter lim="400000"/>
            </a:ln>
            <a:effectLst/>
          </p:spPr>
        </p:pic>
        <p:pic>
          <p:nvPicPr>
            <p:cNvPr id="192" name="images.jpg" descr="images.jpg"/>
            <p:cNvPicPr>
              <a:picLocks noChangeAspect="1"/>
            </p:cNvPicPr>
            <p:nvPr/>
          </p:nvPicPr>
          <p:blipFill>
            <a:blip r:embed="rId3">
              <a:extLst/>
            </a:blip>
            <a:stretch>
              <a:fillRect/>
            </a:stretch>
          </p:blipFill>
          <p:spPr>
            <a:xfrm>
              <a:off x="0" y="0"/>
              <a:ext cx="4916402" cy="3025609"/>
            </a:xfrm>
            <a:prstGeom prst="rect">
              <a:avLst/>
            </a:prstGeom>
            <a:ln w="12700" cap="flat">
              <a:noFill/>
              <a:miter lim="400000"/>
            </a:ln>
            <a:effectLst/>
          </p:spPr>
        </p:pic>
      </p:grpSp>
      <p:sp>
        <p:nvSpPr>
          <p:cNvPr id="194" name="Un libro elettronico è un libro"/>
          <p:cNvSpPr txBox="1"/>
          <p:nvPr>
            <p:ph type="title"/>
          </p:nvPr>
        </p:nvSpPr>
        <p:spPr>
          <a:prstGeom prst="rect">
            <a:avLst/>
          </a:prstGeom>
        </p:spPr>
        <p:txBody>
          <a:bodyPr/>
          <a:lstStyle>
            <a:lvl1pPr algn="l"/>
          </a:lstStyle>
          <a:p>
            <a:pPr/>
            <a:r>
              <a:t>Un libro elettronico è un libro</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Do not forget…"/>
          <p:cNvSpPr txBox="1"/>
          <p:nvPr>
            <p:ph type="title"/>
          </p:nvPr>
        </p:nvSpPr>
        <p:spPr>
          <a:xfrm>
            <a:off x="508000" y="876300"/>
            <a:ext cx="11988800" cy="1219200"/>
          </a:xfrm>
          <a:prstGeom prst="rect">
            <a:avLst/>
          </a:prstGeom>
        </p:spPr>
        <p:txBody>
          <a:bodyPr/>
          <a:lstStyle/>
          <a:p>
            <a:pPr/>
            <a:r>
              <a:t>Do not forget…</a:t>
            </a:r>
          </a:p>
        </p:txBody>
      </p:sp>
      <p:sp>
        <p:nvSpPr>
          <p:cNvPr id="197" name="Numero diapositiva"/>
          <p:cNvSpPr txBox="1"/>
          <p:nvPr>
            <p:ph type="sldNum" sz="quarter" idx="4294967295"/>
          </p:nvPr>
        </p:nvSpPr>
        <p:spPr>
          <a:xfrm>
            <a:off x="6381748" y="9258300"/>
            <a:ext cx="228601" cy="4064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98" name="Schermata 2018-06-05 alle 15.47.12.png" descr="Schermata 2018-06-05 alle 15.47.12.png"/>
          <p:cNvPicPr>
            <a:picLocks noChangeAspect="1"/>
          </p:cNvPicPr>
          <p:nvPr/>
        </p:nvPicPr>
        <p:blipFill>
          <a:blip r:embed="rId2">
            <a:extLst/>
          </a:blip>
          <a:stretch>
            <a:fillRect/>
          </a:stretch>
        </p:blipFill>
        <p:spPr>
          <a:xfrm>
            <a:off x="610041" y="635000"/>
            <a:ext cx="11302118" cy="8243528"/>
          </a:xfrm>
          <a:prstGeom prst="rect">
            <a:avLst/>
          </a:prstGeom>
          <a:ln w="12700">
            <a:miter lim="400000"/>
          </a:ln>
        </p:spPr>
      </p:pic>
      <p:grpSp>
        <p:nvGrpSpPr>
          <p:cNvPr id="201" name="TITLE PAGE"/>
          <p:cNvGrpSpPr/>
          <p:nvPr/>
        </p:nvGrpSpPr>
        <p:grpSpPr>
          <a:xfrm>
            <a:off x="2057399" y="6388099"/>
            <a:ext cx="2867722" cy="544614"/>
            <a:chOff x="0" y="0"/>
            <a:chExt cx="2867720" cy="544612"/>
          </a:xfrm>
        </p:grpSpPr>
        <p:sp>
          <p:nvSpPr>
            <p:cNvPr id="199" name="Rettangolo"/>
            <p:cNvSpPr/>
            <p:nvPr/>
          </p:nvSpPr>
          <p:spPr>
            <a:xfrm>
              <a:off x="-1" y="-1"/>
              <a:ext cx="2867722" cy="544614"/>
            </a:xfrm>
            <a:prstGeom prst="rect">
              <a:avLst/>
            </a:prstGeom>
            <a:gradFill flip="none" rotWithShape="1">
              <a:gsLst>
                <a:gs pos="0">
                  <a:srgbClr val="496392"/>
                </a:gs>
                <a:gs pos="100000">
                  <a:srgbClr val="A8C3DF"/>
                </a:gs>
              </a:gsLst>
              <a:lin ang="5400000" scaled="0"/>
            </a:gradFill>
            <a:ln w="12700" cap="flat">
              <a:noFill/>
              <a:miter lim="400000"/>
            </a:ln>
            <a:effectLst/>
          </p:spPr>
          <p:txBody>
            <a:bodyPr wrap="square" lIns="50800" tIns="50800" rIns="50800" bIns="50800" numCol="1" anchor="ctr">
              <a:noAutofit/>
            </a:bodyPr>
            <a:lstStyle/>
            <a:p>
              <a:pPr>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sp>
          <p:nvSpPr>
            <p:cNvPr id="200" name="TITLE PAGE"/>
            <p:cNvSpPr txBox="1"/>
            <p:nvPr/>
          </p:nvSpPr>
          <p:spPr>
            <a:xfrm>
              <a:off x="-1" y="31005"/>
              <a:ext cx="2867722" cy="482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lvl1pPr>
            </a:lstStyle>
            <a:p>
              <a:pPr/>
              <a:r>
                <a:t>TITLE PAGE</a:t>
              </a:r>
            </a:p>
          </p:txBody>
        </p:sp>
      </p:grpSp>
      <p:grpSp>
        <p:nvGrpSpPr>
          <p:cNvPr id="204" name="COPYRIGHT PAGE"/>
          <p:cNvGrpSpPr/>
          <p:nvPr/>
        </p:nvGrpSpPr>
        <p:grpSpPr>
          <a:xfrm>
            <a:off x="6878191" y="7492999"/>
            <a:ext cx="4054029" cy="544614"/>
            <a:chOff x="0" y="0"/>
            <a:chExt cx="4054028" cy="544612"/>
          </a:xfrm>
        </p:grpSpPr>
        <p:sp>
          <p:nvSpPr>
            <p:cNvPr id="202" name="Rettangolo"/>
            <p:cNvSpPr/>
            <p:nvPr/>
          </p:nvSpPr>
          <p:spPr>
            <a:xfrm>
              <a:off x="0" y="-1"/>
              <a:ext cx="4054029" cy="544614"/>
            </a:xfrm>
            <a:prstGeom prst="rect">
              <a:avLst/>
            </a:prstGeom>
            <a:gradFill flip="none" rotWithShape="1">
              <a:gsLst>
                <a:gs pos="0">
                  <a:srgbClr val="496392"/>
                </a:gs>
                <a:gs pos="100000">
                  <a:srgbClr val="A8C3DF"/>
                </a:gs>
              </a:gsLst>
              <a:lin ang="5400000" scaled="0"/>
            </a:gradFill>
            <a:ln w="12700" cap="flat">
              <a:noFill/>
              <a:miter lim="400000"/>
            </a:ln>
            <a:effectLst/>
          </p:spPr>
          <p:txBody>
            <a:bodyPr wrap="square" lIns="50800" tIns="50800" rIns="50800" bIns="50800" numCol="1" anchor="ctr">
              <a:noAutofit/>
            </a:bodyPr>
            <a:lstStyle/>
            <a:p>
              <a:pPr>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sp>
          <p:nvSpPr>
            <p:cNvPr id="203" name="COPYRIGHT PAGE"/>
            <p:cNvSpPr txBox="1"/>
            <p:nvPr/>
          </p:nvSpPr>
          <p:spPr>
            <a:xfrm>
              <a:off x="0" y="31005"/>
              <a:ext cx="4054029" cy="482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lvl1pPr>
            </a:lstStyle>
            <a:p>
              <a:pPr/>
              <a:r>
                <a:t>COPYRIGHT PAGE</a:t>
              </a:r>
            </a:p>
          </p:txBody>
        </p:sp>
      </p:grpSp>
      <p:grpSp>
        <p:nvGrpSpPr>
          <p:cNvPr id="211" name="Gruppo"/>
          <p:cNvGrpSpPr/>
          <p:nvPr/>
        </p:nvGrpSpPr>
        <p:grpSpPr>
          <a:xfrm>
            <a:off x="635000" y="1028450"/>
            <a:ext cx="3246291" cy="1512048"/>
            <a:chOff x="0" y="0"/>
            <a:chExt cx="3246290" cy="1512046"/>
          </a:xfrm>
        </p:grpSpPr>
        <p:grpSp>
          <p:nvGrpSpPr>
            <p:cNvPr id="207" name="COVER - TOC - NOTES"/>
            <p:cNvGrpSpPr/>
            <p:nvPr/>
          </p:nvGrpSpPr>
          <p:grpSpPr>
            <a:xfrm>
              <a:off x="0" y="851149"/>
              <a:ext cx="3246291" cy="660898"/>
              <a:chOff x="0" y="0"/>
              <a:chExt cx="3246290" cy="660897"/>
            </a:xfrm>
          </p:grpSpPr>
          <p:sp>
            <p:nvSpPr>
              <p:cNvPr id="205" name="Rettangolo"/>
              <p:cNvSpPr/>
              <p:nvPr/>
            </p:nvSpPr>
            <p:spPr>
              <a:xfrm>
                <a:off x="-1" y="-1"/>
                <a:ext cx="3246292" cy="660899"/>
              </a:xfrm>
              <a:prstGeom prst="rect">
                <a:avLst/>
              </a:prstGeom>
              <a:gradFill flip="none" rotWithShape="1">
                <a:gsLst>
                  <a:gs pos="0">
                    <a:srgbClr val="496392"/>
                  </a:gs>
                  <a:gs pos="100000">
                    <a:srgbClr val="A8C3DF"/>
                  </a:gs>
                </a:gsLst>
                <a:lin ang="5400000" scaled="0"/>
              </a:gradFill>
              <a:ln w="12700" cap="flat">
                <a:noFill/>
                <a:miter lim="400000"/>
              </a:ln>
              <a:effectLst/>
            </p:spPr>
            <p:txBody>
              <a:bodyPr wrap="square" lIns="50800" tIns="50800" rIns="50800" bIns="50800" numCol="1" anchor="ctr">
                <a:noAutofit/>
              </a:bodyPr>
              <a:lstStyle/>
              <a:p>
                <a:pPr>
                  <a:defRPr sz="22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sp>
            <p:nvSpPr>
              <p:cNvPr id="206" name="COVER - TOC - NOTES"/>
              <p:cNvSpPr txBox="1"/>
              <p:nvPr/>
            </p:nvSpPr>
            <p:spPr>
              <a:xfrm>
                <a:off x="-1" y="114548"/>
                <a:ext cx="3246292" cy="431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200">
                    <a:solidFill>
                      <a:srgbClr val="FFFFFF"/>
                    </a:solidFill>
                    <a:effectLst>
                      <a:outerShdw sx="100000" sy="100000" kx="0" ky="0" algn="b" rotWithShape="0" blurRad="25400" dist="33948" dir="2700000">
                        <a:srgbClr val="3B3936"/>
                      </a:outerShdw>
                    </a:effectLst>
                    <a:latin typeface="+mj-lt"/>
                    <a:ea typeface="+mj-ea"/>
                    <a:cs typeface="+mj-cs"/>
                    <a:sym typeface="Helvetica"/>
                  </a:defRPr>
                </a:lvl1pPr>
              </a:lstStyle>
              <a:p>
                <a:pPr/>
                <a:r>
                  <a:t>COVER - TOC - NOTES</a:t>
                </a:r>
              </a:p>
            </p:txBody>
          </p:sp>
        </p:grpSp>
        <p:sp>
          <p:nvSpPr>
            <p:cNvPr id="208" name="Freccia"/>
            <p:cNvSpPr/>
            <p:nvPr/>
          </p:nvSpPr>
          <p:spPr>
            <a:xfrm flipH="1" rot="5400000">
              <a:off x="349124" y="260474"/>
              <a:ext cx="863852" cy="342902"/>
            </a:xfrm>
            <a:prstGeom prst="rightArrow">
              <a:avLst>
                <a:gd name="adj1" fmla="val 32000"/>
                <a:gd name="adj2" fmla="val 161231"/>
              </a:avLst>
            </a:prstGeom>
            <a:solidFill>
              <a:srgbClr val="496392"/>
            </a:solidFill>
            <a:ln w="12700" cap="flat">
              <a:noFill/>
              <a:miter lim="400000"/>
            </a:ln>
            <a:effectLst/>
          </p:spPr>
          <p:txBody>
            <a:bodyPr wrap="square" lIns="50800" tIns="50800" rIns="50800" bIns="50800" numCol="1" anchor="ctr">
              <a:noAutofit/>
            </a:bodyPr>
            <a:lstStyle/>
            <a:p>
              <a:pPr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sp>
          <p:nvSpPr>
            <p:cNvPr id="209" name="Freccia"/>
            <p:cNvSpPr/>
            <p:nvPr/>
          </p:nvSpPr>
          <p:spPr>
            <a:xfrm flipH="1" rot="5400000">
              <a:off x="730124" y="260474"/>
              <a:ext cx="863852" cy="342902"/>
            </a:xfrm>
            <a:prstGeom prst="rightArrow">
              <a:avLst>
                <a:gd name="adj1" fmla="val 32000"/>
                <a:gd name="adj2" fmla="val 161231"/>
              </a:avLst>
            </a:prstGeom>
            <a:solidFill>
              <a:srgbClr val="496392"/>
            </a:solidFill>
            <a:ln w="12700" cap="flat">
              <a:noFill/>
              <a:miter lim="400000"/>
            </a:ln>
            <a:effectLst/>
          </p:spPr>
          <p:txBody>
            <a:bodyPr wrap="square" lIns="50800" tIns="50800" rIns="50800" bIns="50800" numCol="1" anchor="ctr">
              <a:noAutofit/>
            </a:bodyPr>
            <a:lstStyle/>
            <a:p>
              <a:pPr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sp>
          <p:nvSpPr>
            <p:cNvPr id="210" name="Freccia"/>
            <p:cNvSpPr/>
            <p:nvPr/>
          </p:nvSpPr>
          <p:spPr>
            <a:xfrm flipH="1" rot="5400000">
              <a:off x="1073024" y="260474"/>
              <a:ext cx="863853" cy="342902"/>
            </a:xfrm>
            <a:prstGeom prst="rightArrow">
              <a:avLst>
                <a:gd name="adj1" fmla="val 32000"/>
                <a:gd name="adj2" fmla="val 161231"/>
              </a:avLst>
            </a:prstGeom>
            <a:solidFill>
              <a:srgbClr val="496392"/>
            </a:solidFill>
            <a:ln w="12700" cap="flat">
              <a:noFill/>
              <a:miter lim="400000"/>
            </a:ln>
            <a:effectLst/>
          </p:spPr>
          <p:txBody>
            <a:bodyPr wrap="square" lIns="50800" tIns="50800" rIns="50800" bIns="50800" numCol="1" anchor="ctr">
              <a:noAutofit/>
            </a:bodyPr>
            <a:lstStyle/>
            <a:p>
              <a:pPr algn="l">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grpSp>
      <p:grpSp>
        <p:nvGrpSpPr>
          <p:cNvPr id="216" name="Gruppo"/>
          <p:cNvGrpSpPr/>
          <p:nvPr/>
        </p:nvGrpSpPr>
        <p:grpSpPr>
          <a:xfrm>
            <a:off x="653677" y="684768"/>
            <a:ext cx="11214847" cy="8143993"/>
            <a:chOff x="0" y="0"/>
            <a:chExt cx="11214846" cy="8143992"/>
          </a:xfrm>
        </p:grpSpPr>
        <p:pic>
          <p:nvPicPr>
            <p:cNvPr id="212" name="Schermata 2018-06-05 alle 15.54.36.png" descr="Schermata 2018-06-05 alle 15.54.36.png"/>
            <p:cNvPicPr>
              <a:picLocks noChangeAspect="1"/>
            </p:cNvPicPr>
            <p:nvPr/>
          </p:nvPicPr>
          <p:blipFill>
            <a:blip r:embed="rId3">
              <a:extLst/>
            </a:blip>
            <a:stretch>
              <a:fillRect/>
            </a:stretch>
          </p:blipFill>
          <p:spPr>
            <a:xfrm>
              <a:off x="0" y="0"/>
              <a:ext cx="11214847" cy="8143993"/>
            </a:xfrm>
            <a:prstGeom prst="rect">
              <a:avLst/>
            </a:prstGeom>
            <a:ln w="12700" cap="flat">
              <a:noFill/>
              <a:miter lim="400000"/>
            </a:ln>
            <a:effectLst/>
          </p:spPr>
        </p:pic>
        <p:grpSp>
          <p:nvGrpSpPr>
            <p:cNvPr id="215" name="preface"/>
            <p:cNvGrpSpPr/>
            <p:nvPr/>
          </p:nvGrpSpPr>
          <p:grpSpPr>
            <a:xfrm>
              <a:off x="1677477" y="3951841"/>
              <a:ext cx="2867721" cy="757438"/>
              <a:chOff x="0" y="0"/>
              <a:chExt cx="2867720" cy="757437"/>
            </a:xfrm>
          </p:grpSpPr>
          <p:sp>
            <p:nvSpPr>
              <p:cNvPr id="213" name="Rettangolo"/>
              <p:cNvSpPr/>
              <p:nvPr/>
            </p:nvSpPr>
            <p:spPr>
              <a:xfrm>
                <a:off x="-1" y="-1"/>
                <a:ext cx="2867722" cy="757439"/>
              </a:xfrm>
              <a:prstGeom prst="rect">
                <a:avLst/>
              </a:prstGeom>
              <a:gradFill flip="none" rotWithShape="1">
                <a:gsLst>
                  <a:gs pos="0">
                    <a:srgbClr val="496392"/>
                  </a:gs>
                  <a:gs pos="100000">
                    <a:srgbClr val="A8C3DF"/>
                  </a:gs>
                </a:gsLst>
                <a:lin ang="5400000" scaled="0"/>
              </a:gradFill>
              <a:ln w="12700" cap="flat">
                <a:noFill/>
                <a:miter lim="400000"/>
              </a:ln>
              <a:effectLst/>
            </p:spPr>
            <p:txBody>
              <a:bodyPr wrap="square" lIns="50800" tIns="50800" rIns="50800" bIns="50800" numCol="1" anchor="ctr">
                <a:noAutofit/>
              </a:bodyPr>
              <a:lstStyle/>
              <a:p>
                <a:pPr>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sp>
            <p:nvSpPr>
              <p:cNvPr id="214" name="preface"/>
              <p:cNvSpPr txBox="1"/>
              <p:nvPr/>
            </p:nvSpPr>
            <p:spPr>
              <a:xfrm>
                <a:off x="-1" y="137418"/>
                <a:ext cx="2867722" cy="482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lvl1pPr>
              </a:lstStyle>
              <a:p>
                <a:pPr/>
                <a:r>
                  <a:t>preface</a:t>
                </a:r>
              </a:p>
            </p:txBody>
          </p:sp>
        </p:grpSp>
      </p:grpSp>
      <p:grpSp>
        <p:nvGrpSpPr>
          <p:cNvPr id="224" name="Gruppo"/>
          <p:cNvGrpSpPr/>
          <p:nvPr/>
        </p:nvGrpSpPr>
        <p:grpSpPr>
          <a:xfrm>
            <a:off x="627701" y="690478"/>
            <a:ext cx="11266799" cy="8180723"/>
            <a:chOff x="0" y="0"/>
            <a:chExt cx="11266797" cy="8180721"/>
          </a:xfrm>
        </p:grpSpPr>
        <p:pic>
          <p:nvPicPr>
            <p:cNvPr id="217" name="Schermata 2018-06-05 alle 15.55.05.png" descr="Schermata 2018-06-05 alle 15.55.05.png"/>
            <p:cNvPicPr>
              <a:picLocks noChangeAspect="1"/>
            </p:cNvPicPr>
            <p:nvPr/>
          </p:nvPicPr>
          <p:blipFill>
            <a:blip r:embed="rId4">
              <a:extLst/>
            </a:blip>
            <a:stretch>
              <a:fillRect/>
            </a:stretch>
          </p:blipFill>
          <p:spPr>
            <a:xfrm>
              <a:off x="-1" y="-1"/>
              <a:ext cx="11266799" cy="8180723"/>
            </a:xfrm>
            <a:prstGeom prst="rect">
              <a:avLst/>
            </a:prstGeom>
            <a:ln w="12700" cap="flat">
              <a:noFill/>
              <a:miter lim="400000"/>
            </a:ln>
            <a:effectLst/>
          </p:spPr>
        </p:pic>
        <p:grpSp>
          <p:nvGrpSpPr>
            <p:cNvPr id="220" name="chapter headline"/>
            <p:cNvGrpSpPr/>
            <p:nvPr/>
          </p:nvGrpSpPr>
          <p:grpSpPr>
            <a:xfrm>
              <a:off x="1433293" y="3921191"/>
              <a:ext cx="2867722" cy="757438"/>
              <a:chOff x="0" y="0"/>
              <a:chExt cx="2867721" cy="757437"/>
            </a:xfrm>
          </p:grpSpPr>
          <p:sp>
            <p:nvSpPr>
              <p:cNvPr id="218" name="Rettangolo"/>
              <p:cNvSpPr/>
              <p:nvPr/>
            </p:nvSpPr>
            <p:spPr>
              <a:xfrm>
                <a:off x="-1" y="-1"/>
                <a:ext cx="2867723" cy="757439"/>
              </a:xfrm>
              <a:prstGeom prst="rect">
                <a:avLst/>
              </a:prstGeom>
              <a:gradFill flip="none" rotWithShape="1">
                <a:gsLst>
                  <a:gs pos="0">
                    <a:srgbClr val="496392"/>
                  </a:gs>
                  <a:gs pos="100000">
                    <a:srgbClr val="A8C3DF"/>
                  </a:gs>
                </a:gsLst>
                <a:lin ang="5400000" scaled="0"/>
              </a:gradFill>
              <a:ln w="12700" cap="flat">
                <a:noFill/>
                <a:miter lim="400000"/>
              </a:ln>
              <a:effectLst/>
            </p:spPr>
            <p:txBody>
              <a:bodyPr wrap="square" lIns="50800" tIns="50800" rIns="50800" bIns="50800" numCol="1" anchor="ctr">
                <a:noAutofit/>
              </a:bodyPr>
              <a:lstStyle/>
              <a:p>
                <a:pPr>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sp>
            <p:nvSpPr>
              <p:cNvPr id="219" name="chapter headline"/>
              <p:cNvSpPr txBox="1"/>
              <p:nvPr/>
            </p:nvSpPr>
            <p:spPr>
              <a:xfrm>
                <a:off x="-1" y="137418"/>
                <a:ext cx="2867723" cy="482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lvl1pPr>
              </a:lstStyle>
              <a:p>
                <a:pPr/>
                <a:r>
                  <a:t>chapter headline</a:t>
                </a:r>
              </a:p>
            </p:txBody>
          </p:sp>
        </p:grpSp>
        <p:grpSp>
          <p:nvGrpSpPr>
            <p:cNvPr id="223" name="dedication"/>
            <p:cNvGrpSpPr/>
            <p:nvPr/>
          </p:nvGrpSpPr>
          <p:grpSpPr>
            <a:xfrm>
              <a:off x="7326094" y="3921191"/>
              <a:ext cx="2870202" cy="757438"/>
              <a:chOff x="0" y="0"/>
              <a:chExt cx="2870200" cy="757437"/>
            </a:xfrm>
          </p:grpSpPr>
          <p:sp>
            <p:nvSpPr>
              <p:cNvPr id="221" name="Rettangolo"/>
              <p:cNvSpPr/>
              <p:nvPr/>
            </p:nvSpPr>
            <p:spPr>
              <a:xfrm>
                <a:off x="0" y="-1"/>
                <a:ext cx="2870201" cy="757439"/>
              </a:xfrm>
              <a:prstGeom prst="rect">
                <a:avLst/>
              </a:prstGeom>
              <a:gradFill flip="none" rotWithShape="1">
                <a:gsLst>
                  <a:gs pos="0">
                    <a:srgbClr val="496392"/>
                  </a:gs>
                  <a:gs pos="100000">
                    <a:srgbClr val="A8C3DF"/>
                  </a:gs>
                </a:gsLst>
                <a:lin ang="5400000" scaled="0"/>
              </a:gradFill>
              <a:ln w="12700" cap="flat">
                <a:noFill/>
                <a:miter lim="400000"/>
              </a:ln>
              <a:effectLst/>
            </p:spPr>
            <p:txBody>
              <a:bodyPr wrap="square" lIns="50800" tIns="50800" rIns="50800" bIns="50800" numCol="1" anchor="ctr">
                <a:noAutofit/>
              </a:bodyPr>
              <a:lstStyle/>
              <a:p>
                <a:pPr>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pPr>
              </a:p>
            </p:txBody>
          </p:sp>
          <p:sp>
            <p:nvSpPr>
              <p:cNvPr id="222" name="dedication"/>
              <p:cNvSpPr txBox="1"/>
              <p:nvPr/>
            </p:nvSpPr>
            <p:spPr>
              <a:xfrm>
                <a:off x="0" y="137418"/>
                <a:ext cx="2870201" cy="482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500">
                    <a:solidFill>
                      <a:srgbClr val="FFFFFF"/>
                    </a:solidFill>
                    <a:effectLst>
                      <a:outerShdw sx="100000" sy="100000" kx="0" ky="0" algn="b" rotWithShape="0" blurRad="25400" dist="33948" dir="2700000">
                        <a:srgbClr val="3B3936"/>
                      </a:outerShdw>
                    </a:effectLst>
                    <a:latin typeface="+mj-lt"/>
                    <a:ea typeface="+mj-ea"/>
                    <a:cs typeface="+mj-cs"/>
                    <a:sym typeface="Helvetica"/>
                  </a:defRPr>
                </a:lvl1pPr>
              </a:lstStyle>
              <a:p>
                <a:pPr/>
                <a:r>
                  <a:t>dedication</a:t>
                </a:r>
              </a:p>
            </p:txBody>
          </p:sp>
        </p:gr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2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2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20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5" fill="hold">
                                  <p:stCondLst>
                                    <p:cond delay="0"/>
                                  </p:stCondLst>
                                  <p:iterate type="el" backwards="0">
                                    <p:tmAbs val="0"/>
                                  </p:iterate>
                                  <p:childTnLst>
                                    <p:set>
                                      <p:cBhvr>
                                        <p:cTn id="22" fill="hold"/>
                                        <p:tgtEl>
                                          <p:spTgt spid="20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1" grpId="4"/>
      <p:bldP build="whole" bldLvl="1" animBg="1" rev="0" advAuto="0" spid="224" grpId="3"/>
      <p:bldP build="whole" bldLvl="1" animBg="1" rev="0" advAuto="0" spid="211" grpId="1"/>
      <p:bldP build="whole" bldLvl="1" animBg="1" rev="0" advAuto="0" spid="216" grpId="2"/>
      <p:bldP build="whole" bldLvl="1" animBg="1" rev="0" advAuto="0" spid="204" grpId="5"/>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6" name="Regole di editing 1"/>
          <p:cNvSpPr txBox="1"/>
          <p:nvPr>
            <p:ph type="title"/>
          </p:nvPr>
        </p:nvSpPr>
        <p:spPr>
          <a:prstGeom prst="rect">
            <a:avLst/>
          </a:prstGeom>
        </p:spPr>
        <p:txBody>
          <a:bodyPr/>
          <a:lstStyle/>
          <a:p>
            <a:pPr/>
            <a:r>
              <a:t>Regole di editing 1</a:t>
            </a:r>
          </a:p>
        </p:txBody>
      </p:sp>
      <p:sp>
        <p:nvSpPr>
          <p:cNvPr id="227" name="Non inserire i numeri di pagina. Non inserire intestazioni…"/>
          <p:cNvSpPr txBox="1"/>
          <p:nvPr>
            <p:ph type="body" idx="1"/>
          </p:nvPr>
        </p:nvSpPr>
        <p:spPr>
          <a:prstGeom prst="rect">
            <a:avLst/>
          </a:prstGeom>
        </p:spPr>
        <p:txBody>
          <a:bodyPr/>
          <a:lstStyle/>
          <a:p>
            <a:pPr marL="325013" indent="-325013" defTabSz="484886">
              <a:spcBef>
                <a:spcPts val="1400"/>
              </a:spcBef>
              <a:defRPr sz="2400"/>
            </a:pPr>
            <a:r>
              <a:t>Non inserire i numeri di pagina. Non inserire intestazioni</a:t>
            </a:r>
          </a:p>
          <a:p>
            <a:pPr marL="325013" indent="-325013" defTabSz="484886">
              <a:spcBef>
                <a:spcPts val="1400"/>
              </a:spcBef>
              <a:defRPr sz="2400"/>
            </a:pPr>
            <a:r>
              <a:t>Non preoccupatevi dei margini e delle interlinee: il dispositivo non visualizza il testo con l’interlinea decisa dall’ereader e decide i margini laterali e superiori </a:t>
            </a:r>
          </a:p>
          <a:p>
            <a:pPr marL="325013" indent="-325013" defTabSz="484886">
              <a:spcBef>
                <a:spcPts val="1400"/>
              </a:spcBef>
              <a:defRPr sz="2400"/>
            </a:pPr>
            <a:r>
              <a:t>Usare la funzione di default per fare </a:t>
            </a:r>
            <a:r>
              <a:rPr b="1"/>
              <a:t>elenchi puntati e numerati</a:t>
            </a:r>
            <a:r>
              <a:t>. Non crearli inserendo simboli/immagini fantasiose. </a:t>
            </a:r>
          </a:p>
          <a:p>
            <a:pPr marL="325013" indent="-325013" defTabSz="484886">
              <a:spcBef>
                <a:spcPts val="1400"/>
              </a:spcBef>
              <a:defRPr sz="2400"/>
            </a:pPr>
            <a:r>
              <a:t>Non inserire più di una riga vuota tra un paragrafo e l’altro</a:t>
            </a:r>
          </a:p>
          <a:p>
            <a:pPr marL="325013" indent="-325013" defTabSz="484886">
              <a:spcBef>
                <a:spcPts val="1400"/>
              </a:spcBef>
              <a:defRPr sz="2400"/>
            </a:pPr>
            <a:r>
              <a:t>Non utilizzare il tasto Tab per creare i rientri ma</a:t>
            </a:r>
            <a:r>
              <a:rPr b="1"/>
              <a:t> impostali nel layout documento </a:t>
            </a:r>
            <a:r>
              <a:t>(impostate “Rientro speciale di prima riga” automatico, tramite l’opzione Stile di paragrafo).</a:t>
            </a:r>
          </a:p>
          <a:p>
            <a:pPr marL="325013" indent="-325013" defTabSz="484886">
              <a:spcBef>
                <a:spcPts val="1400"/>
              </a:spcBef>
              <a:defRPr sz="2400"/>
            </a:pPr>
            <a:r>
              <a:t>Negli ebook fluido non esistono le note a piè di pagina. Le note sono a fine documento o a fine capitolo (sono interne al testo su un livello diverso negli ePub3) </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Regole di editing 2"/>
          <p:cNvSpPr txBox="1"/>
          <p:nvPr>
            <p:ph type="title"/>
          </p:nvPr>
        </p:nvSpPr>
        <p:spPr>
          <a:prstGeom prst="rect">
            <a:avLst/>
          </a:prstGeom>
        </p:spPr>
        <p:txBody>
          <a:bodyPr/>
          <a:lstStyle/>
          <a:p>
            <a:pPr/>
            <a:r>
              <a:t>Regole di editing 2</a:t>
            </a:r>
          </a:p>
        </p:txBody>
      </p:sp>
      <p:sp>
        <p:nvSpPr>
          <p:cNvPr id="230" name="Non inserire font speciali. Scrivete utilizzando font molto comuni come Arial, Times New Roman, Courier, Helvetica. Il font di lettura spesso viene deciso dall’ebook reader sulla base di quelle standard del dispositivo.…"/>
          <p:cNvSpPr txBox="1"/>
          <p:nvPr>
            <p:ph type="body" idx="1"/>
          </p:nvPr>
        </p:nvSpPr>
        <p:spPr>
          <a:xfrm>
            <a:off x="302765" y="2628900"/>
            <a:ext cx="12194035" cy="6541890"/>
          </a:xfrm>
          <a:prstGeom prst="rect">
            <a:avLst/>
          </a:prstGeom>
        </p:spPr>
        <p:txBody>
          <a:bodyPr/>
          <a:lstStyle/>
          <a:p>
            <a:pPr marL="309349" indent="-309349" defTabSz="461518">
              <a:spcBef>
                <a:spcPts val="1400"/>
              </a:spcBef>
              <a:defRPr sz="2300"/>
            </a:pPr>
            <a:r>
              <a:t>Non inserire font speciali. Scrivete utilizzando font molto comuni come Arial, Times New Roman, Courier, Helvetica. Il font di lettura spesso viene deciso dall’ebook reader sulla base di quelle standard del dispositivo. </a:t>
            </a:r>
          </a:p>
          <a:p>
            <a:pPr marL="309349" indent="-309349" defTabSz="461518">
              <a:spcBef>
                <a:spcPts val="1400"/>
              </a:spcBef>
              <a:defRPr sz="2300"/>
            </a:pPr>
            <a:r>
              <a:t>Non utilizzare simboli o caratteri speciali (cerchi, quadrati, linee, frecce,) o clip art . Molti dispositivi non li riconoscono. </a:t>
            </a:r>
          </a:p>
          <a:p>
            <a:pPr marL="309349" indent="-309349" defTabSz="461518">
              <a:spcBef>
                <a:spcPts val="1400"/>
              </a:spcBef>
              <a:defRPr sz="2300"/>
            </a:pPr>
            <a:r>
              <a:t>Meglio evitare collegamenti ipertestuali interni al documento. Si possono invece inserire dei link esterni</a:t>
            </a:r>
          </a:p>
          <a:p>
            <a:pPr marL="309349" indent="-309349" defTabSz="461518">
              <a:spcBef>
                <a:spcPts val="1400"/>
              </a:spcBef>
              <a:defRPr b="1" sz="2300"/>
            </a:pPr>
            <a:r>
              <a:t>Creare gli stili (o usare quelli di default) </a:t>
            </a:r>
          </a:p>
          <a:p>
            <a:pPr marL="309349" indent="-309349" defTabSz="461518">
              <a:spcBef>
                <a:spcPts val="1400"/>
              </a:spcBef>
              <a:defRPr sz="2300"/>
            </a:pPr>
            <a:r>
              <a:t>Il corpo del testo va impostato superiore a quello medio di stampa (10-12 punti) deve essere tra 14-16 pt in considerazione della grandezza degli schermi degli eReader (in media 6 pollici - circa 15 cm) </a:t>
            </a:r>
          </a:p>
          <a:p>
            <a:pPr marL="309349" indent="-309349" defTabSz="461518">
              <a:spcBef>
                <a:spcPts val="1400"/>
              </a:spcBef>
              <a:defRPr sz="2300"/>
            </a:pPr>
            <a:r>
              <a:t>Quando dovete iniziare un nuovo capitolo, saltate direttamente ad una nuova pagina utilizzando l’opzione </a:t>
            </a:r>
            <a:r>
              <a:rPr b="1"/>
              <a:t>“Inserisci interruzione manuale”</a:t>
            </a:r>
            <a:r>
              <a:t>. Non organizzare mai il documento in colonne</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Il potere del lettore"/>
          <p:cNvSpPr txBox="1"/>
          <p:nvPr>
            <p:ph type="title"/>
          </p:nvPr>
        </p:nvSpPr>
        <p:spPr>
          <a:prstGeom prst="rect">
            <a:avLst/>
          </a:prstGeom>
        </p:spPr>
        <p:txBody>
          <a:bodyPr/>
          <a:lstStyle/>
          <a:p>
            <a:pPr/>
            <a:r>
              <a:t>Il potere del lettore</a:t>
            </a:r>
          </a:p>
        </p:txBody>
      </p:sp>
      <p:sp>
        <p:nvSpPr>
          <p:cNvPr id="233" name="La maggior parte dei dispositivi di lettura digitale e applicazioni di e-reading consentono al lettore di personalizzare il font, la dimensione dei caratteri e l’interlinea. Sono dunque i lettori che decidono in ultima analisi modo in cui l’ebook si presenta sullo schermo attribuendo le proprie preferenze in base all’ambiente di lettura.…"/>
          <p:cNvSpPr txBox="1"/>
          <p:nvPr>
            <p:ph type="body" sz="half" idx="1"/>
          </p:nvPr>
        </p:nvSpPr>
        <p:spPr>
          <a:xfrm>
            <a:off x="508000" y="2070100"/>
            <a:ext cx="11988800" cy="4164261"/>
          </a:xfrm>
          <a:prstGeom prst="rect">
            <a:avLst/>
          </a:prstGeom>
        </p:spPr>
        <p:txBody>
          <a:bodyPr anchor="t"/>
          <a:lstStyle/>
          <a:p>
            <a:pPr marL="0" indent="0" defTabSz="554990">
              <a:spcBef>
                <a:spcPts val="1700"/>
              </a:spcBef>
              <a:buSzTx/>
              <a:buNone/>
              <a:defRPr sz="2800"/>
            </a:pPr>
            <a:r>
              <a:t>La maggior parte dei dispositivi di lettura digitale e applicazioni di e-reading consentono al lettore di personalizzare il font, la dimensione dei caratteri e l’interlinea. Sono dunque i lettori che decidono in ultima analisi modo in cui l’ebook si presenta sullo schermo attribuendo le proprie preferenze in base all’ambiente di lettura.</a:t>
            </a:r>
          </a:p>
          <a:p>
            <a:pPr marL="0" indent="0" defTabSz="554990">
              <a:spcBef>
                <a:spcPts val="1700"/>
              </a:spcBef>
              <a:buSzTx/>
              <a:buNone/>
              <a:defRPr sz="2800"/>
            </a:pPr>
            <a:r>
              <a:t>Quindi, quanto più essenziale sarà il vostro documento di partenza, tanto più semplice sarà il </a:t>
            </a:r>
            <a:r>
              <a:rPr b="1"/>
              <a:t>processo di conversione del file</a:t>
            </a:r>
            <a:r>
              <a:t> da un formato all’altro e la sua adattabilità ai vari ereader in uso.</a:t>
            </a:r>
          </a:p>
        </p:txBody>
      </p:sp>
      <p:pic>
        <p:nvPicPr>
          <p:cNvPr id="234" name="micromega-anche-su-ebook2.gif" descr="micromega-anche-su-ebook2.gif"/>
          <p:cNvPicPr>
            <a:picLocks noChangeAspect="1"/>
          </p:cNvPicPr>
          <p:nvPr/>
        </p:nvPicPr>
        <p:blipFill>
          <a:blip r:embed="rId2">
            <a:extLst/>
          </a:blip>
          <a:srcRect l="1667" t="26948" r="2530" b="3062"/>
          <a:stretch>
            <a:fillRect/>
          </a:stretch>
        </p:blipFill>
        <p:spPr>
          <a:xfrm>
            <a:off x="1653531" y="6525705"/>
            <a:ext cx="9483263" cy="3233022"/>
          </a:xfrm>
          <a:custGeom>
            <a:avLst/>
            <a:gdLst/>
            <a:ahLst/>
            <a:cxnLst>
              <a:cxn ang="0">
                <a:pos x="wd2" y="hd2"/>
              </a:cxn>
              <a:cxn ang="5400000">
                <a:pos x="wd2" y="hd2"/>
              </a:cxn>
              <a:cxn ang="10800000">
                <a:pos x="wd2" y="hd2"/>
              </a:cxn>
              <a:cxn ang="16200000">
                <a:pos x="wd2" y="hd2"/>
              </a:cxn>
            </a:cxnLst>
            <a:rect l="0" t="0" r="r" b="b"/>
            <a:pathLst>
              <a:path w="21594" h="21593" fill="norm" stroke="1" extrusionOk="0">
                <a:moveTo>
                  <a:pt x="808" y="13"/>
                </a:moveTo>
                <a:cubicBezTo>
                  <a:pt x="803" y="31"/>
                  <a:pt x="788" y="2495"/>
                  <a:pt x="774" y="5489"/>
                </a:cubicBezTo>
                <a:lnTo>
                  <a:pt x="751" y="10934"/>
                </a:lnTo>
                <a:lnTo>
                  <a:pt x="375" y="10934"/>
                </a:lnTo>
                <a:lnTo>
                  <a:pt x="0" y="10934"/>
                </a:lnTo>
                <a:lnTo>
                  <a:pt x="8" y="15843"/>
                </a:lnTo>
                <a:cubicBezTo>
                  <a:pt x="13" y="18542"/>
                  <a:pt x="26" y="20777"/>
                  <a:pt x="37" y="20810"/>
                </a:cubicBezTo>
                <a:cubicBezTo>
                  <a:pt x="49" y="20844"/>
                  <a:pt x="416" y="20893"/>
                  <a:pt x="854" y="20919"/>
                </a:cubicBezTo>
                <a:lnTo>
                  <a:pt x="1650" y="20966"/>
                </a:lnTo>
                <a:lnTo>
                  <a:pt x="1655" y="18870"/>
                </a:lnTo>
                <a:cubicBezTo>
                  <a:pt x="1657" y="17717"/>
                  <a:pt x="1675" y="16728"/>
                  <a:pt x="1694" y="16672"/>
                </a:cubicBezTo>
                <a:cubicBezTo>
                  <a:pt x="1714" y="16616"/>
                  <a:pt x="2335" y="16584"/>
                  <a:pt x="3074" y="16603"/>
                </a:cubicBezTo>
                <a:lnTo>
                  <a:pt x="4419" y="16638"/>
                </a:lnTo>
                <a:lnTo>
                  <a:pt x="4419" y="17677"/>
                </a:lnTo>
                <a:lnTo>
                  <a:pt x="4419" y="18713"/>
                </a:lnTo>
                <a:lnTo>
                  <a:pt x="4199" y="18713"/>
                </a:lnTo>
                <a:cubicBezTo>
                  <a:pt x="4045" y="18713"/>
                  <a:pt x="3980" y="18664"/>
                  <a:pt x="3988" y="18552"/>
                </a:cubicBezTo>
                <a:cubicBezTo>
                  <a:pt x="4003" y="18332"/>
                  <a:pt x="3882" y="18343"/>
                  <a:pt x="3853" y="18565"/>
                </a:cubicBezTo>
                <a:cubicBezTo>
                  <a:pt x="3839" y="18675"/>
                  <a:pt x="3735" y="18766"/>
                  <a:pt x="3581" y="18804"/>
                </a:cubicBezTo>
                <a:cubicBezTo>
                  <a:pt x="3445" y="18837"/>
                  <a:pt x="3310" y="18931"/>
                  <a:pt x="3282" y="19013"/>
                </a:cubicBezTo>
                <a:cubicBezTo>
                  <a:pt x="3217" y="19204"/>
                  <a:pt x="3217" y="21072"/>
                  <a:pt x="3282" y="21263"/>
                </a:cubicBezTo>
                <a:cubicBezTo>
                  <a:pt x="3357" y="21483"/>
                  <a:pt x="7424" y="21588"/>
                  <a:pt x="7513" y="21372"/>
                </a:cubicBezTo>
                <a:cubicBezTo>
                  <a:pt x="7605" y="21147"/>
                  <a:pt x="7607" y="19268"/>
                  <a:pt x="7515" y="18997"/>
                </a:cubicBezTo>
                <a:cubicBezTo>
                  <a:pt x="7468" y="18860"/>
                  <a:pt x="7327" y="18803"/>
                  <a:pt x="6996" y="18788"/>
                </a:cubicBezTo>
                <a:cubicBezTo>
                  <a:pt x="6745" y="18776"/>
                  <a:pt x="6525" y="18721"/>
                  <a:pt x="6506" y="18663"/>
                </a:cubicBezTo>
                <a:cubicBezTo>
                  <a:pt x="6486" y="18606"/>
                  <a:pt x="6476" y="18125"/>
                  <a:pt x="6483" y="17597"/>
                </a:cubicBezTo>
                <a:lnTo>
                  <a:pt x="6497" y="16638"/>
                </a:lnTo>
                <a:lnTo>
                  <a:pt x="7690" y="16638"/>
                </a:lnTo>
                <a:lnTo>
                  <a:pt x="8883" y="16638"/>
                </a:lnTo>
                <a:lnTo>
                  <a:pt x="8905" y="17590"/>
                </a:lnTo>
                <a:cubicBezTo>
                  <a:pt x="8917" y="18112"/>
                  <a:pt x="8911" y="18623"/>
                  <a:pt x="8892" y="18724"/>
                </a:cubicBezTo>
                <a:cubicBezTo>
                  <a:pt x="8864" y="18867"/>
                  <a:pt x="8742" y="18907"/>
                  <a:pt x="8350" y="18907"/>
                </a:cubicBezTo>
                <a:cubicBezTo>
                  <a:pt x="7850" y="18907"/>
                  <a:pt x="7844" y="18911"/>
                  <a:pt x="7844" y="19209"/>
                </a:cubicBezTo>
                <a:cubicBezTo>
                  <a:pt x="7844" y="19375"/>
                  <a:pt x="7893" y="19642"/>
                  <a:pt x="7951" y="19803"/>
                </a:cubicBezTo>
                <a:cubicBezTo>
                  <a:pt x="8071" y="20136"/>
                  <a:pt x="8073" y="20339"/>
                  <a:pt x="7959" y="20709"/>
                </a:cubicBezTo>
                <a:cubicBezTo>
                  <a:pt x="7882" y="20958"/>
                  <a:pt x="7883" y="20966"/>
                  <a:pt x="7962" y="20961"/>
                </a:cubicBezTo>
                <a:cubicBezTo>
                  <a:pt x="8007" y="20957"/>
                  <a:pt x="9970" y="20964"/>
                  <a:pt x="12324" y="20972"/>
                </a:cubicBezTo>
                <a:cubicBezTo>
                  <a:pt x="16511" y="20987"/>
                  <a:pt x="16605" y="20993"/>
                  <a:pt x="16626" y="21237"/>
                </a:cubicBezTo>
                <a:cubicBezTo>
                  <a:pt x="16639" y="21375"/>
                  <a:pt x="16681" y="21511"/>
                  <a:pt x="16721" y="21542"/>
                </a:cubicBezTo>
                <a:cubicBezTo>
                  <a:pt x="16761" y="21573"/>
                  <a:pt x="17460" y="21595"/>
                  <a:pt x="18275" y="21592"/>
                </a:cubicBezTo>
                <a:cubicBezTo>
                  <a:pt x="19662" y="21588"/>
                  <a:pt x="19759" y="21571"/>
                  <a:pt x="19813" y="21348"/>
                </a:cubicBezTo>
                <a:cubicBezTo>
                  <a:pt x="19852" y="21188"/>
                  <a:pt x="19896" y="21143"/>
                  <a:pt x="19946" y="21208"/>
                </a:cubicBezTo>
                <a:cubicBezTo>
                  <a:pt x="19987" y="21262"/>
                  <a:pt x="20358" y="21306"/>
                  <a:pt x="20771" y="21306"/>
                </a:cubicBezTo>
                <a:cubicBezTo>
                  <a:pt x="21462" y="21306"/>
                  <a:pt x="21523" y="21288"/>
                  <a:pt x="21537" y="21070"/>
                </a:cubicBezTo>
                <a:cubicBezTo>
                  <a:pt x="21546" y="20940"/>
                  <a:pt x="21521" y="20732"/>
                  <a:pt x="21483" y="20609"/>
                </a:cubicBezTo>
                <a:cubicBezTo>
                  <a:pt x="21420" y="20405"/>
                  <a:pt x="21422" y="20366"/>
                  <a:pt x="21502" y="20166"/>
                </a:cubicBezTo>
                <a:cubicBezTo>
                  <a:pt x="21550" y="20046"/>
                  <a:pt x="21590" y="19785"/>
                  <a:pt x="21591" y="19588"/>
                </a:cubicBezTo>
                <a:cubicBezTo>
                  <a:pt x="21600" y="16131"/>
                  <a:pt x="21584" y="11209"/>
                  <a:pt x="21563" y="11111"/>
                </a:cubicBezTo>
                <a:cubicBezTo>
                  <a:pt x="21518" y="10896"/>
                  <a:pt x="21313" y="10707"/>
                  <a:pt x="21107" y="10687"/>
                </a:cubicBezTo>
                <a:cubicBezTo>
                  <a:pt x="20950" y="10673"/>
                  <a:pt x="20910" y="10621"/>
                  <a:pt x="20899" y="10414"/>
                </a:cubicBezTo>
                <a:cubicBezTo>
                  <a:pt x="20892" y="10274"/>
                  <a:pt x="20883" y="8431"/>
                  <a:pt x="20880" y="6322"/>
                </a:cubicBezTo>
                <a:cubicBezTo>
                  <a:pt x="20875" y="2408"/>
                  <a:pt x="20840" y="844"/>
                  <a:pt x="20751" y="583"/>
                </a:cubicBezTo>
                <a:cubicBezTo>
                  <a:pt x="20715" y="476"/>
                  <a:pt x="20020" y="446"/>
                  <a:pt x="18195" y="477"/>
                </a:cubicBezTo>
                <a:cubicBezTo>
                  <a:pt x="16077" y="513"/>
                  <a:pt x="15679" y="547"/>
                  <a:pt x="15623" y="707"/>
                </a:cubicBezTo>
                <a:cubicBezTo>
                  <a:pt x="15570" y="858"/>
                  <a:pt x="15552" y="1425"/>
                  <a:pt x="15535" y="3554"/>
                </a:cubicBezTo>
                <a:lnTo>
                  <a:pt x="15512" y="6213"/>
                </a:lnTo>
                <a:lnTo>
                  <a:pt x="12818" y="6205"/>
                </a:lnTo>
                <a:cubicBezTo>
                  <a:pt x="11336" y="6202"/>
                  <a:pt x="10109" y="6156"/>
                  <a:pt x="10090" y="6102"/>
                </a:cubicBezTo>
                <a:cubicBezTo>
                  <a:pt x="10071" y="6047"/>
                  <a:pt x="10050" y="4662"/>
                  <a:pt x="10044" y="3024"/>
                </a:cubicBezTo>
                <a:lnTo>
                  <a:pt x="10032" y="45"/>
                </a:lnTo>
                <a:lnTo>
                  <a:pt x="5425" y="13"/>
                </a:lnTo>
                <a:cubicBezTo>
                  <a:pt x="2891" y="-5"/>
                  <a:pt x="813" y="-5"/>
                  <a:pt x="808" y="13"/>
                </a:cubicBezTo>
                <a:close/>
              </a:path>
            </a:pathLst>
          </a:cu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EPUB è un formato di file creato per visualizzare i libri Sigil crea EPUB. Sigil è progettato per prendere il libro creato in un word processor (E BEN EDITATO) e convertirlo in un file EPUB standard che può essere pubblicato e letto su e-reader. Può anche essere utilizzato per ripulire e riformattare EPUB esistenti .…"/>
          <p:cNvSpPr txBox="1"/>
          <p:nvPr>
            <p:ph type="body" idx="1"/>
          </p:nvPr>
        </p:nvSpPr>
        <p:spPr>
          <a:xfrm>
            <a:off x="330200" y="2324100"/>
            <a:ext cx="9668372" cy="6575425"/>
          </a:xfrm>
          <a:prstGeom prst="rect">
            <a:avLst/>
          </a:prstGeom>
        </p:spPr>
        <p:txBody>
          <a:bodyPr/>
          <a:lstStyle/>
          <a:p>
            <a:pPr marL="296035" indent="-296035" defTabSz="368045">
              <a:spcBef>
                <a:spcPts val="1500"/>
              </a:spcBef>
              <a:defRPr sz="2200"/>
            </a:pPr>
            <a:r>
              <a:t>EPUB è un formato di file creato per visualizzare i libri</a:t>
            </a:r>
            <a:br/>
            <a:r>
              <a:rPr b="1"/>
              <a:t>Sigil crea EPUB</a:t>
            </a:r>
            <a:r>
              <a:t>. Sigil è progettato per prendere il libro creato in un word processor (E BEN EDITATO) e convertirlo in un file EPUB standard che può essere pubblicato e letto su e-reader. Può anche essere utilizzato per ripulire e riformattare EPUB esistenti .</a:t>
            </a:r>
          </a:p>
          <a:p>
            <a:pPr marL="296035" indent="-296035" defTabSz="368045">
              <a:spcBef>
                <a:spcPts val="1500"/>
              </a:spcBef>
              <a:defRPr sz="2200"/>
            </a:pPr>
            <a:r>
              <a:t>Quando si crea o si edita un documento con un tipico elaboratore di testi, di solito si finisce con avere un unico grande file, es. mybook.docx. Questo file contiene tutte le informazioni sul documento. </a:t>
            </a:r>
          </a:p>
          <a:p>
            <a:pPr marL="296035" indent="-296035" defTabSz="368045">
              <a:spcBef>
                <a:spcPts val="1500"/>
              </a:spcBef>
              <a:defRPr b="1" sz="2200"/>
            </a:pPr>
            <a:r>
              <a:t>L'EPUB è diverso</a:t>
            </a:r>
            <a:r>
              <a:rPr b="0"/>
              <a:t>. Invece di utilizzare solo un file per memorizzare le informazioni, utilizza </a:t>
            </a:r>
            <a:r>
              <a:t>file separati</a:t>
            </a:r>
            <a:r>
              <a:rPr b="0"/>
              <a:t> per memorizzare le parti che compongono il documento: capitoli, immagini, sommario, ecc. Ma tutti questi file separati vengono memorizzati in un unico </a:t>
            </a:r>
            <a:r>
              <a:t>file zip compresso con estensione .epub</a:t>
            </a:r>
            <a:r>
              <a:rPr b="0"/>
              <a:t>, ad es mybook.epub. </a:t>
            </a:r>
          </a:p>
          <a:p>
            <a:pPr marL="296035" indent="-296035" defTabSz="368045">
              <a:spcBef>
                <a:spcPts val="1500"/>
              </a:spcBef>
              <a:defRPr sz="2200"/>
            </a:pPr>
            <a:r>
              <a:t>Un file EPUB è in realtà solo un file zip che contiene tutti i file </a:t>
            </a:r>
            <a:br/>
            <a:r>
              <a:t>necessari per il tuo libro “</a:t>
            </a:r>
          </a:p>
        </p:txBody>
      </p:sp>
      <p:grpSp>
        <p:nvGrpSpPr>
          <p:cNvPr id="239" name="struttura del file Epub"/>
          <p:cNvGrpSpPr/>
          <p:nvPr/>
        </p:nvGrpSpPr>
        <p:grpSpPr>
          <a:xfrm>
            <a:off x="10286999" y="2324099"/>
            <a:ext cx="2234458" cy="7321503"/>
            <a:chOff x="0" y="0"/>
            <a:chExt cx="2234456" cy="7321501"/>
          </a:xfrm>
        </p:grpSpPr>
        <p:sp>
          <p:nvSpPr>
            <p:cNvPr id="237" name="Rettangolo"/>
            <p:cNvSpPr/>
            <p:nvPr/>
          </p:nvSpPr>
          <p:spPr>
            <a:xfrm>
              <a:off x="-1" y="-1"/>
              <a:ext cx="2234458" cy="7321503"/>
            </a:xfrm>
            <a:prstGeom prst="rect">
              <a:avLst/>
            </a:prstGeom>
            <a:blipFill rotWithShape="1">
              <a:blip r:embed="rId2"/>
              <a:srcRect l="0" t="0" r="0" b="0"/>
              <a:tile tx="0" ty="0" sx="100000" sy="100000" flip="none" algn="tl"/>
            </a:blipFill>
            <a:ln w="12700" cap="flat">
              <a:noFill/>
              <a:miter lim="400000"/>
            </a:ln>
            <a:effectLst/>
          </p:spPr>
          <p:txBody>
            <a:bodyPr wrap="square" lIns="50800" tIns="50800" rIns="50800" bIns="50800" numCol="1" anchor="t">
              <a:noAutofit/>
            </a:bodyPr>
            <a:lstStyle/>
            <a:p>
              <a: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pPr>
            </a:p>
          </p:txBody>
        </p:sp>
        <p:sp>
          <p:nvSpPr>
            <p:cNvPr id="238" name="struttura del file Epub"/>
            <p:cNvSpPr txBox="1"/>
            <p:nvPr/>
          </p:nvSpPr>
          <p:spPr>
            <a:xfrm>
              <a:off x="-1" y="-1"/>
              <a:ext cx="2234458" cy="8278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a:solidFill>
                    <a:srgbClr val="FFFFFF"/>
                  </a:solidFill>
                  <a:effectLst>
                    <a:outerShdw sx="100000" sy="100000" kx="0" ky="0" algn="b" rotWithShape="0" blurRad="25400" dist="33948" dir="2700000">
                      <a:srgbClr val="3B3936"/>
                    </a:outerShdw>
                  </a:effectLst>
                  <a:latin typeface="Arial"/>
                  <a:ea typeface="Arial"/>
                  <a:cs typeface="Arial"/>
                  <a:sym typeface="Arial"/>
                </a:defRPr>
              </a:lvl1pPr>
            </a:lstStyle>
            <a:p>
              <a:pPr/>
              <a:r>
                <a:t>struttura del file Epub</a:t>
              </a:r>
            </a:p>
          </p:txBody>
        </p:sp>
      </p:grpSp>
      <p:sp>
        <p:nvSpPr>
          <p:cNvPr id="240" name="Conosciamo meglio l’EPUB"/>
          <p:cNvSpPr txBox="1"/>
          <p:nvPr>
            <p:ph type="title"/>
          </p:nvPr>
        </p:nvSpPr>
        <p:spPr>
          <a:prstGeom prst="rect">
            <a:avLst/>
          </a:prstGeom>
        </p:spPr>
        <p:txBody>
          <a:bodyPr/>
          <a:lstStyle/>
          <a:p>
            <a:pPr/>
            <a:r>
              <a:t>Conosciamo meglio l’EPUB</a:t>
            </a:r>
          </a:p>
        </p:txBody>
      </p:sp>
      <p:pic>
        <p:nvPicPr>
          <p:cNvPr id="241" name="Schermata 2020-09-30 alle 14.55.43.png" descr="Schermata 2020-09-30 alle 14.55.43.png"/>
          <p:cNvPicPr>
            <a:picLocks noChangeAspect="1"/>
          </p:cNvPicPr>
          <p:nvPr/>
        </p:nvPicPr>
        <p:blipFill>
          <a:blip r:embed="rId3">
            <a:extLst/>
          </a:blip>
          <a:srcRect l="4500" t="0" r="0" b="0"/>
          <a:stretch>
            <a:fillRect/>
          </a:stretch>
        </p:blipFill>
        <p:spPr>
          <a:xfrm>
            <a:off x="10355088" y="3369459"/>
            <a:ext cx="2098082" cy="4287600"/>
          </a:xfrm>
          <a:prstGeom prst="rect">
            <a:avLst/>
          </a:prstGeom>
          <a:ln w="12700">
            <a:miter lim="400000"/>
          </a:ln>
        </p:spPr>
      </p:pic>
      <p:pic>
        <p:nvPicPr>
          <p:cNvPr id="242" name="read-epub-on-kindle.png" descr="read-epub-on-kindle.png"/>
          <p:cNvPicPr>
            <a:picLocks noChangeAspect="1"/>
          </p:cNvPicPr>
          <p:nvPr/>
        </p:nvPicPr>
        <p:blipFill>
          <a:blip r:embed="rId4">
            <a:extLst/>
          </a:blip>
          <a:srcRect l="17472" t="1974" r="22882" b="2026"/>
          <a:stretch>
            <a:fillRect/>
          </a:stretch>
        </p:blipFill>
        <p:spPr>
          <a:xfrm>
            <a:off x="9068623" y="7829128"/>
            <a:ext cx="3346236" cy="1775620"/>
          </a:xfrm>
          <a:custGeom>
            <a:avLst/>
            <a:gdLst/>
            <a:ahLst/>
            <a:cxnLst>
              <a:cxn ang="0">
                <a:pos x="wd2" y="hd2"/>
              </a:cxn>
              <a:cxn ang="5400000">
                <a:pos x="wd2" y="hd2"/>
              </a:cxn>
              <a:cxn ang="10800000">
                <a:pos x="wd2" y="hd2"/>
              </a:cxn>
              <a:cxn ang="16200000">
                <a:pos x="wd2" y="hd2"/>
              </a:cxn>
            </a:cxnLst>
            <a:rect l="0" t="0" r="r" b="b"/>
            <a:pathLst>
              <a:path w="21580" h="21600" fill="norm" stroke="1" extrusionOk="0">
                <a:moveTo>
                  <a:pt x="20809" y="0"/>
                </a:moveTo>
                <a:cubicBezTo>
                  <a:pt x="20356" y="8"/>
                  <a:pt x="19251" y="16"/>
                  <a:pt x="17407" y="19"/>
                </a:cubicBezTo>
                <a:cubicBezTo>
                  <a:pt x="15148" y="24"/>
                  <a:pt x="14067" y="50"/>
                  <a:pt x="13701" y="121"/>
                </a:cubicBezTo>
                <a:cubicBezTo>
                  <a:pt x="13701" y="143"/>
                  <a:pt x="13701" y="163"/>
                  <a:pt x="13698" y="188"/>
                </a:cubicBezTo>
                <a:cubicBezTo>
                  <a:pt x="13696" y="195"/>
                  <a:pt x="13694" y="201"/>
                  <a:pt x="13693" y="208"/>
                </a:cubicBezTo>
                <a:cubicBezTo>
                  <a:pt x="13688" y="236"/>
                  <a:pt x="13686" y="263"/>
                  <a:pt x="13678" y="290"/>
                </a:cubicBezTo>
                <a:cubicBezTo>
                  <a:pt x="13657" y="364"/>
                  <a:pt x="13646" y="1208"/>
                  <a:pt x="13640" y="2868"/>
                </a:cubicBezTo>
                <a:cubicBezTo>
                  <a:pt x="13653" y="4188"/>
                  <a:pt x="13655" y="5632"/>
                  <a:pt x="13637" y="6749"/>
                </a:cubicBezTo>
                <a:cubicBezTo>
                  <a:pt x="13637" y="7713"/>
                  <a:pt x="13636" y="8074"/>
                  <a:pt x="13637" y="9356"/>
                </a:cubicBezTo>
                <a:cubicBezTo>
                  <a:pt x="13637" y="9447"/>
                  <a:pt x="13636" y="10658"/>
                  <a:pt x="13634" y="12046"/>
                </a:cubicBezTo>
                <a:cubicBezTo>
                  <a:pt x="13634" y="12138"/>
                  <a:pt x="13633" y="12322"/>
                  <a:pt x="13634" y="12432"/>
                </a:cubicBezTo>
                <a:cubicBezTo>
                  <a:pt x="13639" y="13142"/>
                  <a:pt x="13646" y="13847"/>
                  <a:pt x="13647" y="14648"/>
                </a:cubicBezTo>
                <a:cubicBezTo>
                  <a:pt x="13649" y="14666"/>
                  <a:pt x="13655" y="14694"/>
                  <a:pt x="13652" y="14706"/>
                </a:cubicBezTo>
                <a:cubicBezTo>
                  <a:pt x="13650" y="14711"/>
                  <a:pt x="13648" y="14771"/>
                  <a:pt x="13647" y="14817"/>
                </a:cubicBezTo>
                <a:cubicBezTo>
                  <a:pt x="13648" y="15236"/>
                  <a:pt x="13648" y="15559"/>
                  <a:pt x="13647" y="15976"/>
                </a:cubicBezTo>
                <a:cubicBezTo>
                  <a:pt x="13648" y="16615"/>
                  <a:pt x="13648" y="17268"/>
                  <a:pt x="13652" y="17854"/>
                </a:cubicBezTo>
                <a:cubicBezTo>
                  <a:pt x="13660" y="19142"/>
                  <a:pt x="13659" y="19669"/>
                  <a:pt x="13657" y="20152"/>
                </a:cubicBezTo>
                <a:cubicBezTo>
                  <a:pt x="13666" y="20194"/>
                  <a:pt x="13668" y="20233"/>
                  <a:pt x="13657" y="20268"/>
                </a:cubicBezTo>
                <a:cubicBezTo>
                  <a:pt x="13652" y="20917"/>
                  <a:pt x="13636" y="21179"/>
                  <a:pt x="13588" y="21228"/>
                </a:cubicBezTo>
                <a:cubicBezTo>
                  <a:pt x="13571" y="21245"/>
                  <a:pt x="13562" y="21269"/>
                  <a:pt x="13550" y="21291"/>
                </a:cubicBezTo>
                <a:cubicBezTo>
                  <a:pt x="13535" y="21340"/>
                  <a:pt x="13521" y="21388"/>
                  <a:pt x="13519" y="21421"/>
                </a:cubicBezTo>
                <a:cubicBezTo>
                  <a:pt x="13521" y="21423"/>
                  <a:pt x="13520" y="21425"/>
                  <a:pt x="13522" y="21426"/>
                </a:cubicBezTo>
                <a:cubicBezTo>
                  <a:pt x="13594" y="21480"/>
                  <a:pt x="13799" y="21513"/>
                  <a:pt x="14221" y="21537"/>
                </a:cubicBezTo>
                <a:cubicBezTo>
                  <a:pt x="14231" y="21538"/>
                  <a:pt x="14231" y="21541"/>
                  <a:pt x="14241" y="21542"/>
                </a:cubicBezTo>
                <a:cubicBezTo>
                  <a:pt x="14247" y="21542"/>
                  <a:pt x="14250" y="21542"/>
                  <a:pt x="14256" y="21542"/>
                </a:cubicBezTo>
                <a:cubicBezTo>
                  <a:pt x="14847" y="21574"/>
                  <a:pt x="15859" y="21586"/>
                  <a:pt x="17561" y="21590"/>
                </a:cubicBezTo>
                <a:lnTo>
                  <a:pt x="20942" y="21600"/>
                </a:lnTo>
                <a:cubicBezTo>
                  <a:pt x="21035" y="21596"/>
                  <a:pt x="21250" y="21596"/>
                  <a:pt x="21282" y="21590"/>
                </a:cubicBezTo>
                <a:cubicBezTo>
                  <a:pt x="21518" y="21553"/>
                  <a:pt x="21600" y="21511"/>
                  <a:pt x="21551" y="21460"/>
                </a:cubicBezTo>
                <a:cubicBezTo>
                  <a:pt x="21493" y="21398"/>
                  <a:pt x="21491" y="21355"/>
                  <a:pt x="21536" y="21204"/>
                </a:cubicBezTo>
                <a:cubicBezTo>
                  <a:pt x="21578" y="21063"/>
                  <a:pt x="21587" y="18738"/>
                  <a:pt x="21577" y="10766"/>
                </a:cubicBezTo>
                <a:cubicBezTo>
                  <a:pt x="21565" y="1304"/>
                  <a:pt x="21567" y="284"/>
                  <a:pt x="21436" y="82"/>
                </a:cubicBezTo>
                <a:cubicBezTo>
                  <a:pt x="21420" y="72"/>
                  <a:pt x="21405" y="59"/>
                  <a:pt x="21385" y="39"/>
                </a:cubicBezTo>
                <a:cubicBezTo>
                  <a:pt x="21375" y="29"/>
                  <a:pt x="21304" y="23"/>
                  <a:pt x="21262" y="14"/>
                </a:cubicBezTo>
                <a:cubicBezTo>
                  <a:pt x="21225" y="8"/>
                  <a:pt x="20934" y="5"/>
                  <a:pt x="20809" y="0"/>
                </a:cubicBezTo>
                <a:close/>
                <a:moveTo>
                  <a:pt x="3499" y="1593"/>
                </a:moveTo>
                <a:cubicBezTo>
                  <a:pt x="3378" y="1592"/>
                  <a:pt x="3276" y="1604"/>
                  <a:pt x="3187" y="1627"/>
                </a:cubicBezTo>
                <a:cubicBezTo>
                  <a:pt x="3163" y="1646"/>
                  <a:pt x="3131" y="1659"/>
                  <a:pt x="3123" y="1685"/>
                </a:cubicBezTo>
                <a:cubicBezTo>
                  <a:pt x="3096" y="1765"/>
                  <a:pt x="3075" y="1864"/>
                  <a:pt x="3074" y="1902"/>
                </a:cubicBezTo>
                <a:cubicBezTo>
                  <a:pt x="3069" y="2058"/>
                  <a:pt x="2831" y="2436"/>
                  <a:pt x="2767" y="2390"/>
                </a:cubicBezTo>
                <a:cubicBezTo>
                  <a:pt x="2722" y="2357"/>
                  <a:pt x="2708" y="2379"/>
                  <a:pt x="2723" y="2457"/>
                </a:cubicBezTo>
                <a:cubicBezTo>
                  <a:pt x="2755" y="2622"/>
                  <a:pt x="2545" y="3031"/>
                  <a:pt x="2460" y="2969"/>
                </a:cubicBezTo>
                <a:cubicBezTo>
                  <a:pt x="2410" y="2933"/>
                  <a:pt x="2399" y="2955"/>
                  <a:pt x="2419" y="3051"/>
                </a:cubicBezTo>
                <a:cubicBezTo>
                  <a:pt x="2449" y="3200"/>
                  <a:pt x="2346" y="3402"/>
                  <a:pt x="2237" y="3404"/>
                </a:cubicBezTo>
                <a:cubicBezTo>
                  <a:pt x="2198" y="3404"/>
                  <a:pt x="2166" y="3463"/>
                  <a:pt x="2165" y="3539"/>
                </a:cubicBezTo>
                <a:cubicBezTo>
                  <a:pt x="2165" y="3703"/>
                  <a:pt x="2014" y="4034"/>
                  <a:pt x="1966" y="3978"/>
                </a:cubicBezTo>
                <a:cubicBezTo>
                  <a:pt x="1947" y="3956"/>
                  <a:pt x="1900" y="3964"/>
                  <a:pt x="1861" y="3993"/>
                </a:cubicBezTo>
                <a:cubicBezTo>
                  <a:pt x="1811" y="4029"/>
                  <a:pt x="1804" y="4071"/>
                  <a:pt x="1835" y="4142"/>
                </a:cubicBezTo>
                <a:cubicBezTo>
                  <a:pt x="1867" y="4214"/>
                  <a:pt x="1847" y="4304"/>
                  <a:pt x="1766" y="4446"/>
                </a:cubicBezTo>
                <a:cubicBezTo>
                  <a:pt x="1704" y="4556"/>
                  <a:pt x="1643" y="4632"/>
                  <a:pt x="1633" y="4620"/>
                </a:cubicBezTo>
                <a:cubicBezTo>
                  <a:pt x="1577" y="4558"/>
                  <a:pt x="1523" y="4618"/>
                  <a:pt x="1543" y="4717"/>
                </a:cubicBezTo>
                <a:cubicBezTo>
                  <a:pt x="1573" y="4864"/>
                  <a:pt x="1351" y="5255"/>
                  <a:pt x="1270" y="5200"/>
                </a:cubicBezTo>
                <a:cubicBezTo>
                  <a:pt x="1228" y="5171"/>
                  <a:pt x="1216" y="5201"/>
                  <a:pt x="1234" y="5287"/>
                </a:cubicBezTo>
                <a:cubicBezTo>
                  <a:pt x="1264" y="5436"/>
                  <a:pt x="1085" y="5776"/>
                  <a:pt x="996" y="5740"/>
                </a:cubicBezTo>
                <a:cubicBezTo>
                  <a:pt x="962" y="5727"/>
                  <a:pt x="937" y="5778"/>
                  <a:pt x="937" y="5851"/>
                </a:cubicBezTo>
                <a:cubicBezTo>
                  <a:pt x="936" y="6038"/>
                  <a:pt x="831" y="6256"/>
                  <a:pt x="765" y="6209"/>
                </a:cubicBezTo>
                <a:cubicBezTo>
                  <a:pt x="701" y="6162"/>
                  <a:pt x="285" y="6972"/>
                  <a:pt x="320" y="7078"/>
                </a:cubicBezTo>
                <a:cubicBezTo>
                  <a:pt x="348" y="7164"/>
                  <a:pt x="231" y="7355"/>
                  <a:pt x="136" y="7382"/>
                </a:cubicBezTo>
                <a:cubicBezTo>
                  <a:pt x="35" y="7410"/>
                  <a:pt x="16" y="7518"/>
                  <a:pt x="3" y="8092"/>
                </a:cubicBezTo>
                <a:cubicBezTo>
                  <a:pt x="2" y="8129"/>
                  <a:pt x="0" y="8150"/>
                  <a:pt x="0" y="8188"/>
                </a:cubicBezTo>
                <a:cubicBezTo>
                  <a:pt x="0" y="8191"/>
                  <a:pt x="0" y="8190"/>
                  <a:pt x="0" y="8193"/>
                </a:cubicBezTo>
                <a:cubicBezTo>
                  <a:pt x="1" y="8419"/>
                  <a:pt x="10" y="8515"/>
                  <a:pt x="15" y="8661"/>
                </a:cubicBezTo>
                <a:lnTo>
                  <a:pt x="1085" y="10679"/>
                </a:lnTo>
                <a:cubicBezTo>
                  <a:pt x="2011" y="12423"/>
                  <a:pt x="2174" y="12763"/>
                  <a:pt x="2130" y="12871"/>
                </a:cubicBezTo>
                <a:cubicBezTo>
                  <a:pt x="2085" y="12980"/>
                  <a:pt x="2087" y="12981"/>
                  <a:pt x="2145" y="12895"/>
                </a:cubicBezTo>
                <a:cubicBezTo>
                  <a:pt x="2203" y="12810"/>
                  <a:pt x="2297" y="12953"/>
                  <a:pt x="2757" y="13827"/>
                </a:cubicBezTo>
                <a:lnTo>
                  <a:pt x="3240" y="14749"/>
                </a:lnTo>
                <a:lnTo>
                  <a:pt x="3243" y="14749"/>
                </a:lnTo>
                <a:cubicBezTo>
                  <a:pt x="3283" y="14755"/>
                  <a:pt x="3327" y="14774"/>
                  <a:pt x="3368" y="14802"/>
                </a:cubicBezTo>
                <a:cubicBezTo>
                  <a:pt x="3422" y="14839"/>
                  <a:pt x="3485" y="14854"/>
                  <a:pt x="3550" y="14860"/>
                </a:cubicBezTo>
                <a:lnTo>
                  <a:pt x="3614" y="14860"/>
                </a:lnTo>
                <a:cubicBezTo>
                  <a:pt x="3664" y="14858"/>
                  <a:pt x="3712" y="14843"/>
                  <a:pt x="3762" y="14826"/>
                </a:cubicBezTo>
                <a:lnTo>
                  <a:pt x="5017" y="12461"/>
                </a:lnTo>
                <a:cubicBezTo>
                  <a:pt x="5715" y="11141"/>
                  <a:pt x="6310" y="10061"/>
                  <a:pt x="6342" y="10061"/>
                </a:cubicBezTo>
                <a:cubicBezTo>
                  <a:pt x="6374" y="10061"/>
                  <a:pt x="6391" y="10031"/>
                  <a:pt x="6378" y="9994"/>
                </a:cubicBezTo>
                <a:cubicBezTo>
                  <a:pt x="6366" y="9956"/>
                  <a:pt x="6515" y="9630"/>
                  <a:pt x="6708" y="9270"/>
                </a:cubicBezTo>
                <a:lnTo>
                  <a:pt x="7049" y="8627"/>
                </a:lnTo>
                <a:cubicBezTo>
                  <a:pt x="7050" y="8540"/>
                  <a:pt x="7050" y="8479"/>
                  <a:pt x="7051" y="8367"/>
                </a:cubicBezTo>
                <a:lnTo>
                  <a:pt x="7046" y="8048"/>
                </a:lnTo>
                <a:cubicBezTo>
                  <a:pt x="7038" y="7602"/>
                  <a:pt x="7022" y="7469"/>
                  <a:pt x="6959" y="7406"/>
                </a:cubicBezTo>
                <a:cubicBezTo>
                  <a:pt x="6916" y="7362"/>
                  <a:pt x="6880" y="7350"/>
                  <a:pt x="6880" y="7382"/>
                </a:cubicBezTo>
                <a:cubicBezTo>
                  <a:pt x="6880" y="7413"/>
                  <a:pt x="6839" y="7373"/>
                  <a:pt x="6790" y="7290"/>
                </a:cubicBezTo>
                <a:cubicBezTo>
                  <a:pt x="6742" y="7208"/>
                  <a:pt x="6713" y="7123"/>
                  <a:pt x="6724" y="7102"/>
                </a:cubicBezTo>
                <a:cubicBezTo>
                  <a:pt x="6735" y="7080"/>
                  <a:pt x="6723" y="6991"/>
                  <a:pt x="6698" y="6904"/>
                </a:cubicBezTo>
                <a:cubicBezTo>
                  <a:pt x="6668" y="6798"/>
                  <a:pt x="6626" y="6760"/>
                  <a:pt x="6570" y="6793"/>
                </a:cubicBezTo>
                <a:cubicBezTo>
                  <a:pt x="6525" y="6820"/>
                  <a:pt x="5843" y="8062"/>
                  <a:pt x="5055" y="9550"/>
                </a:cubicBezTo>
                <a:cubicBezTo>
                  <a:pt x="4147" y="11264"/>
                  <a:pt x="3588" y="12256"/>
                  <a:pt x="3530" y="12263"/>
                </a:cubicBezTo>
                <a:cubicBezTo>
                  <a:pt x="3465" y="12270"/>
                  <a:pt x="3124" y="11679"/>
                  <a:pt x="2357" y="10235"/>
                </a:cubicBezTo>
                <a:lnTo>
                  <a:pt x="1275" y="8198"/>
                </a:lnTo>
                <a:lnTo>
                  <a:pt x="2350" y="6170"/>
                </a:lnTo>
                <a:cubicBezTo>
                  <a:pt x="3038" y="4875"/>
                  <a:pt x="3460" y="4142"/>
                  <a:pt x="3522" y="4133"/>
                </a:cubicBezTo>
                <a:cubicBezTo>
                  <a:pt x="3589" y="4122"/>
                  <a:pt x="3715" y="4302"/>
                  <a:pt x="3939" y="4736"/>
                </a:cubicBezTo>
                <a:lnTo>
                  <a:pt x="4256" y="5359"/>
                </a:lnTo>
                <a:lnTo>
                  <a:pt x="4159" y="5557"/>
                </a:lnTo>
                <a:cubicBezTo>
                  <a:pt x="4105" y="5666"/>
                  <a:pt x="4043" y="5732"/>
                  <a:pt x="4021" y="5707"/>
                </a:cubicBezTo>
                <a:cubicBezTo>
                  <a:pt x="3964" y="5640"/>
                  <a:pt x="3845" y="5849"/>
                  <a:pt x="3870" y="5972"/>
                </a:cubicBezTo>
                <a:cubicBezTo>
                  <a:pt x="3896" y="6100"/>
                  <a:pt x="3792" y="6280"/>
                  <a:pt x="3742" y="6194"/>
                </a:cubicBezTo>
                <a:cubicBezTo>
                  <a:pt x="3722" y="6160"/>
                  <a:pt x="3719" y="6172"/>
                  <a:pt x="3734" y="6223"/>
                </a:cubicBezTo>
                <a:cubicBezTo>
                  <a:pt x="3769" y="6337"/>
                  <a:pt x="3608" y="6627"/>
                  <a:pt x="3509" y="6629"/>
                </a:cubicBezTo>
                <a:cubicBezTo>
                  <a:pt x="3469" y="6629"/>
                  <a:pt x="3437" y="6690"/>
                  <a:pt x="3437" y="6764"/>
                </a:cubicBezTo>
                <a:cubicBezTo>
                  <a:pt x="3436" y="6952"/>
                  <a:pt x="3322" y="7179"/>
                  <a:pt x="3256" y="7131"/>
                </a:cubicBezTo>
                <a:cubicBezTo>
                  <a:pt x="3192" y="7085"/>
                  <a:pt x="3079" y="7308"/>
                  <a:pt x="3123" y="7392"/>
                </a:cubicBezTo>
                <a:cubicBezTo>
                  <a:pt x="3139" y="7422"/>
                  <a:pt x="3076" y="7598"/>
                  <a:pt x="2982" y="7783"/>
                </a:cubicBezTo>
                <a:cubicBezTo>
                  <a:pt x="2796" y="8149"/>
                  <a:pt x="2736" y="8371"/>
                  <a:pt x="2803" y="8449"/>
                </a:cubicBezTo>
                <a:cubicBezTo>
                  <a:pt x="2826" y="8476"/>
                  <a:pt x="2834" y="8539"/>
                  <a:pt x="2818" y="8589"/>
                </a:cubicBezTo>
                <a:cubicBezTo>
                  <a:pt x="2799" y="8647"/>
                  <a:pt x="2818" y="8662"/>
                  <a:pt x="2879" y="8632"/>
                </a:cubicBezTo>
                <a:cubicBezTo>
                  <a:pt x="2980" y="8582"/>
                  <a:pt x="3099" y="8766"/>
                  <a:pt x="3023" y="8854"/>
                </a:cubicBezTo>
                <a:cubicBezTo>
                  <a:pt x="2959" y="8928"/>
                  <a:pt x="3143" y="9256"/>
                  <a:pt x="3217" y="9202"/>
                </a:cubicBezTo>
                <a:cubicBezTo>
                  <a:pt x="3277" y="9159"/>
                  <a:pt x="3342" y="9278"/>
                  <a:pt x="3350" y="9443"/>
                </a:cubicBezTo>
                <a:cubicBezTo>
                  <a:pt x="3359" y="9658"/>
                  <a:pt x="3433" y="9815"/>
                  <a:pt x="3524" y="9815"/>
                </a:cubicBezTo>
                <a:cubicBezTo>
                  <a:pt x="3615" y="9815"/>
                  <a:pt x="3688" y="9658"/>
                  <a:pt x="3698" y="9443"/>
                </a:cubicBezTo>
                <a:cubicBezTo>
                  <a:pt x="3705" y="9278"/>
                  <a:pt x="3770" y="9159"/>
                  <a:pt x="3829" y="9202"/>
                </a:cubicBezTo>
                <a:cubicBezTo>
                  <a:pt x="3904" y="9256"/>
                  <a:pt x="4087" y="8928"/>
                  <a:pt x="4024" y="8854"/>
                </a:cubicBezTo>
                <a:cubicBezTo>
                  <a:pt x="3947" y="8764"/>
                  <a:pt x="4067" y="8585"/>
                  <a:pt x="4172" y="8632"/>
                </a:cubicBezTo>
                <a:cubicBezTo>
                  <a:pt x="4251" y="8668"/>
                  <a:pt x="4259" y="8657"/>
                  <a:pt x="4215" y="8570"/>
                </a:cubicBezTo>
                <a:cubicBezTo>
                  <a:pt x="4131" y="8401"/>
                  <a:pt x="4234" y="8200"/>
                  <a:pt x="4331" y="8343"/>
                </a:cubicBezTo>
                <a:cubicBezTo>
                  <a:pt x="4392" y="8433"/>
                  <a:pt x="4395" y="8431"/>
                  <a:pt x="4349" y="8318"/>
                </a:cubicBezTo>
                <a:cubicBezTo>
                  <a:pt x="4286" y="8167"/>
                  <a:pt x="4353" y="7981"/>
                  <a:pt x="4446" y="8048"/>
                </a:cubicBezTo>
                <a:cubicBezTo>
                  <a:pt x="4480" y="8073"/>
                  <a:pt x="4498" y="8028"/>
                  <a:pt x="4494" y="7937"/>
                </a:cubicBezTo>
                <a:cubicBezTo>
                  <a:pt x="4489" y="7843"/>
                  <a:pt x="4512" y="7799"/>
                  <a:pt x="4553" y="7816"/>
                </a:cubicBezTo>
                <a:cubicBezTo>
                  <a:pt x="4590" y="7832"/>
                  <a:pt x="4605" y="7813"/>
                  <a:pt x="4587" y="7778"/>
                </a:cubicBezTo>
                <a:cubicBezTo>
                  <a:pt x="4568" y="7743"/>
                  <a:pt x="4617" y="7594"/>
                  <a:pt x="4694" y="7445"/>
                </a:cubicBezTo>
                <a:cubicBezTo>
                  <a:pt x="4809" y="7221"/>
                  <a:pt x="4844" y="7186"/>
                  <a:pt x="4901" y="7266"/>
                </a:cubicBezTo>
                <a:cubicBezTo>
                  <a:pt x="4958" y="7347"/>
                  <a:pt x="4962" y="7343"/>
                  <a:pt x="4917" y="7247"/>
                </a:cubicBezTo>
                <a:cubicBezTo>
                  <a:pt x="4873" y="7153"/>
                  <a:pt x="4881" y="7097"/>
                  <a:pt x="4955" y="6947"/>
                </a:cubicBezTo>
                <a:cubicBezTo>
                  <a:pt x="5010" y="6838"/>
                  <a:pt x="5073" y="6788"/>
                  <a:pt x="5114" y="6817"/>
                </a:cubicBezTo>
                <a:cubicBezTo>
                  <a:pt x="5164" y="6853"/>
                  <a:pt x="5176" y="6829"/>
                  <a:pt x="5157" y="6735"/>
                </a:cubicBezTo>
                <a:cubicBezTo>
                  <a:pt x="5126" y="6586"/>
                  <a:pt x="5252" y="6343"/>
                  <a:pt x="5331" y="6397"/>
                </a:cubicBezTo>
                <a:cubicBezTo>
                  <a:pt x="5400" y="6444"/>
                  <a:pt x="5574" y="6113"/>
                  <a:pt x="5516" y="6045"/>
                </a:cubicBezTo>
                <a:cubicBezTo>
                  <a:pt x="5438" y="5953"/>
                  <a:pt x="5559" y="5771"/>
                  <a:pt x="5664" y="5822"/>
                </a:cubicBezTo>
                <a:cubicBezTo>
                  <a:pt x="5749" y="5863"/>
                  <a:pt x="5752" y="5854"/>
                  <a:pt x="5703" y="5740"/>
                </a:cubicBezTo>
                <a:cubicBezTo>
                  <a:pt x="5670" y="5665"/>
                  <a:pt x="5664" y="5589"/>
                  <a:pt x="5687" y="5562"/>
                </a:cubicBezTo>
                <a:cubicBezTo>
                  <a:pt x="5710" y="5536"/>
                  <a:pt x="5738" y="5436"/>
                  <a:pt x="5751" y="5340"/>
                </a:cubicBezTo>
                <a:cubicBezTo>
                  <a:pt x="5765" y="5243"/>
                  <a:pt x="5763" y="5186"/>
                  <a:pt x="5749" y="5214"/>
                </a:cubicBezTo>
                <a:cubicBezTo>
                  <a:pt x="5697" y="5311"/>
                  <a:pt x="5529" y="4924"/>
                  <a:pt x="5552" y="4760"/>
                </a:cubicBezTo>
                <a:cubicBezTo>
                  <a:pt x="5572" y="4615"/>
                  <a:pt x="5516" y="4559"/>
                  <a:pt x="5383" y="4586"/>
                </a:cubicBezTo>
                <a:cubicBezTo>
                  <a:pt x="5325" y="4598"/>
                  <a:pt x="4884" y="3676"/>
                  <a:pt x="4884" y="3544"/>
                </a:cubicBezTo>
                <a:cubicBezTo>
                  <a:pt x="4883" y="3465"/>
                  <a:pt x="4852" y="3404"/>
                  <a:pt x="4812" y="3404"/>
                </a:cubicBezTo>
                <a:cubicBezTo>
                  <a:pt x="4713" y="3402"/>
                  <a:pt x="4550" y="3112"/>
                  <a:pt x="4584" y="2998"/>
                </a:cubicBezTo>
                <a:cubicBezTo>
                  <a:pt x="4600" y="2947"/>
                  <a:pt x="4594" y="2934"/>
                  <a:pt x="4574" y="2969"/>
                </a:cubicBezTo>
                <a:cubicBezTo>
                  <a:pt x="4517" y="3067"/>
                  <a:pt x="4295" y="2617"/>
                  <a:pt x="4326" y="2467"/>
                </a:cubicBezTo>
                <a:cubicBezTo>
                  <a:pt x="4344" y="2375"/>
                  <a:pt x="4331" y="2354"/>
                  <a:pt x="4282" y="2390"/>
                </a:cubicBezTo>
                <a:cubicBezTo>
                  <a:pt x="4240" y="2420"/>
                  <a:pt x="4166" y="2346"/>
                  <a:pt x="4090" y="2197"/>
                </a:cubicBezTo>
                <a:cubicBezTo>
                  <a:pt x="4023" y="2064"/>
                  <a:pt x="3984" y="1955"/>
                  <a:pt x="4003" y="1955"/>
                </a:cubicBezTo>
                <a:cubicBezTo>
                  <a:pt x="4023" y="1955"/>
                  <a:pt x="4015" y="1898"/>
                  <a:pt x="3985" y="1830"/>
                </a:cubicBezTo>
                <a:cubicBezTo>
                  <a:pt x="3955" y="1762"/>
                  <a:pt x="3914" y="1726"/>
                  <a:pt x="3896" y="1748"/>
                </a:cubicBezTo>
                <a:cubicBezTo>
                  <a:pt x="3877" y="1769"/>
                  <a:pt x="3838" y="1733"/>
                  <a:pt x="3809" y="1666"/>
                </a:cubicBezTo>
                <a:cubicBezTo>
                  <a:pt x="3798" y="1641"/>
                  <a:pt x="3769" y="1629"/>
                  <a:pt x="3745" y="1613"/>
                </a:cubicBezTo>
                <a:cubicBezTo>
                  <a:pt x="3675" y="1603"/>
                  <a:pt x="3601" y="1595"/>
                  <a:pt x="3499" y="1593"/>
                </a:cubicBezTo>
                <a:close/>
                <a:moveTo>
                  <a:pt x="11945" y="9636"/>
                </a:moveTo>
                <a:cubicBezTo>
                  <a:pt x="11891" y="9633"/>
                  <a:pt x="11866" y="9686"/>
                  <a:pt x="11835" y="9762"/>
                </a:cubicBezTo>
                <a:lnTo>
                  <a:pt x="11835" y="9767"/>
                </a:lnTo>
                <a:lnTo>
                  <a:pt x="11812" y="10018"/>
                </a:lnTo>
                <a:lnTo>
                  <a:pt x="10156" y="10042"/>
                </a:lnTo>
                <a:lnTo>
                  <a:pt x="9951" y="10042"/>
                </a:lnTo>
                <a:cubicBezTo>
                  <a:pt x="9839" y="10044"/>
                  <a:pt x="9830" y="10050"/>
                  <a:pt x="9703" y="10052"/>
                </a:cubicBezTo>
                <a:lnTo>
                  <a:pt x="8503" y="10071"/>
                </a:lnTo>
                <a:lnTo>
                  <a:pt x="8503" y="10684"/>
                </a:lnTo>
                <a:lnTo>
                  <a:pt x="8503" y="11268"/>
                </a:lnTo>
                <a:lnTo>
                  <a:pt x="9729" y="11268"/>
                </a:lnTo>
                <a:cubicBezTo>
                  <a:pt x="10877" y="11268"/>
                  <a:pt x="11355" y="11280"/>
                  <a:pt x="11587" y="11341"/>
                </a:cubicBezTo>
                <a:lnTo>
                  <a:pt x="11812" y="11346"/>
                </a:lnTo>
                <a:lnTo>
                  <a:pt x="11822" y="11558"/>
                </a:lnTo>
                <a:cubicBezTo>
                  <a:pt x="11823" y="11561"/>
                  <a:pt x="11825" y="11565"/>
                  <a:pt x="11825" y="11568"/>
                </a:cubicBezTo>
                <a:cubicBezTo>
                  <a:pt x="11853" y="11767"/>
                  <a:pt x="11886" y="11818"/>
                  <a:pt x="12073" y="11693"/>
                </a:cubicBezTo>
                <a:cubicBezTo>
                  <a:pt x="12193" y="11591"/>
                  <a:pt x="12312" y="11490"/>
                  <a:pt x="12577" y="11263"/>
                </a:cubicBezTo>
                <a:cubicBezTo>
                  <a:pt x="13180" y="10745"/>
                  <a:pt x="13238" y="10680"/>
                  <a:pt x="13146" y="10602"/>
                </a:cubicBezTo>
                <a:cubicBezTo>
                  <a:pt x="13089" y="10555"/>
                  <a:pt x="12775" y="10291"/>
                  <a:pt x="12449" y="10013"/>
                </a:cubicBezTo>
                <a:lnTo>
                  <a:pt x="12163" y="9772"/>
                </a:lnTo>
                <a:cubicBezTo>
                  <a:pt x="12070" y="9704"/>
                  <a:pt x="11986" y="9639"/>
                  <a:pt x="11945" y="9636"/>
                </a:cubicBezTo>
                <a:close/>
                <a:moveTo>
                  <a:pt x="7735" y="10143"/>
                </a:moveTo>
                <a:cubicBezTo>
                  <a:pt x="7699" y="10143"/>
                  <a:pt x="7683" y="10249"/>
                  <a:pt x="7676" y="10428"/>
                </a:cubicBezTo>
                <a:lnTo>
                  <a:pt x="7676" y="10674"/>
                </a:lnTo>
                <a:lnTo>
                  <a:pt x="7676" y="10940"/>
                </a:lnTo>
                <a:cubicBezTo>
                  <a:pt x="7683" y="11119"/>
                  <a:pt x="7699" y="11220"/>
                  <a:pt x="7735" y="11220"/>
                </a:cubicBezTo>
                <a:cubicBezTo>
                  <a:pt x="7787" y="11220"/>
                  <a:pt x="7799" y="11107"/>
                  <a:pt x="7799" y="10684"/>
                </a:cubicBezTo>
                <a:cubicBezTo>
                  <a:pt x="7799" y="10261"/>
                  <a:pt x="7787" y="10143"/>
                  <a:pt x="7735" y="10143"/>
                </a:cubicBezTo>
                <a:close/>
                <a:moveTo>
                  <a:pt x="8019" y="10143"/>
                </a:moveTo>
                <a:lnTo>
                  <a:pt x="8019" y="10684"/>
                </a:lnTo>
                <a:lnTo>
                  <a:pt x="8019" y="11220"/>
                </a:lnTo>
                <a:lnTo>
                  <a:pt x="8172" y="11220"/>
                </a:lnTo>
                <a:lnTo>
                  <a:pt x="8326" y="11220"/>
                </a:lnTo>
                <a:lnTo>
                  <a:pt x="8326" y="10684"/>
                </a:lnTo>
                <a:lnTo>
                  <a:pt x="8326" y="10143"/>
                </a:lnTo>
                <a:lnTo>
                  <a:pt x="8172" y="10143"/>
                </a:lnTo>
                <a:lnTo>
                  <a:pt x="8019" y="10143"/>
                </a:lnTo>
                <a:close/>
                <a:moveTo>
                  <a:pt x="5157" y="17086"/>
                </a:moveTo>
                <a:cubicBezTo>
                  <a:pt x="5127" y="17088"/>
                  <a:pt x="5113" y="17134"/>
                  <a:pt x="5101" y="17250"/>
                </a:cubicBezTo>
                <a:cubicBezTo>
                  <a:pt x="5121" y="17547"/>
                  <a:pt x="5137" y="18028"/>
                  <a:pt x="5137" y="18554"/>
                </a:cubicBezTo>
                <a:lnTo>
                  <a:pt x="5139" y="19751"/>
                </a:lnTo>
                <a:lnTo>
                  <a:pt x="5779" y="19732"/>
                </a:lnTo>
                <a:lnTo>
                  <a:pt x="6046" y="19722"/>
                </a:lnTo>
                <a:cubicBezTo>
                  <a:pt x="6046" y="19722"/>
                  <a:pt x="6048" y="19722"/>
                  <a:pt x="6048" y="19722"/>
                </a:cubicBezTo>
                <a:cubicBezTo>
                  <a:pt x="6132" y="19666"/>
                  <a:pt x="6186" y="19581"/>
                  <a:pt x="6232" y="19456"/>
                </a:cubicBezTo>
                <a:cubicBezTo>
                  <a:pt x="6301" y="19269"/>
                  <a:pt x="6262" y="18840"/>
                  <a:pt x="6156" y="18602"/>
                </a:cubicBezTo>
                <a:cubicBezTo>
                  <a:pt x="6059" y="18385"/>
                  <a:pt x="6056" y="18341"/>
                  <a:pt x="6112" y="18201"/>
                </a:cubicBezTo>
                <a:cubicBezTo>
                  <a:pt x="6145" y="18119"/>
                  <a:pt x="6167" y="17993"/>
                  <a:pt x="6174" y="17858"/>
                </a:cubicBezTo>
                <a:cubicBezTo>
                  <a:pt x="6177" y="17801"/>
                  <a:pt x="6176" y="17737"/>
                  <a:pt x="6174" y="17680"/>
                </a:cubicBezTo>
                <a:cubicBezTo>
                  <a:pt x="6174" y="17669"/>
                  <a:pt x="6173" y="17666"/>
                  <a:pt x="6174" y="17656"/>
                </a:cubicBezTo>
                <a:cubicBezTo>
                  <a:pt x="6174" y="17654"/>
                  <a:pt x="6174" y="17653"/>
                  <a:pt x="6174" y="17651"/>
                </a:cubicBezTo>
                <a:cubicBezTo>
                  <a:pt x="6170" y="17595"/>
                  <a:pt x="6162" y="17540"/>
                  <a:pt x="6153" y="17491"/>
                </a:cubicBezTo>
                <a:cubicBezTo>
                  <a:pt x="6151" y="17479"/>
                  <a:pt x="6148" y="17469"/>
                  <a:pt x="6145" y="17458"/>
                </a:cubicBezTo>
                <a:cubicBezTo>
                  <a:pt x="6096" y="17244"/>
                  <a:pt x="5890" y="17118"/>
                  <a:pt x="5549" y="17086"/>
                </a:cubicBezTo>
                <a:cubicBezTo>
                  <a:pt x="5433" y="17075"/>
                  <a:pt x="5302" y="17074"/>
                  <a:pt x="5157" y="17086"/>
                </a:cubicBezTo>
                <a:close/>
                <a:moveTo>
                  <a:pt x="3578" y="17091"/>
                </a:moveTo>
                <a:cubicBezTo>
                  <a:pt x="3510" y="17091"/>
                  <a:pt x="3501" y="17193"/>
                  <a:pt x="3501" y="18047"/>
                </a:cubicBezTo>
                <a:cubicBezTo>
                  <a:pt x="3501" y="18602"/>
                  <a:pt x="3520" y="18960"/>
                  <a:pt x="3560" y="19215"/>
                </a:cubicBezTo>
                <a:cubicBezTo>
                  <a:pt x="3565" y="19230"/>
                  <a:pt x="3568" y="19227"/>
                  <a:pt x="3573" y="19244"/>
                </a:cubicBezTo>
                <a:cubicBezTo>
                  <a:pt x="3597" y="19329"/>
                  <a:pt x="3614" y="19415"/>
                  <a:pt x="3622" y="19485"/>
                </a:cubicBezTo>
                <a:cubicBezTo>
                  <a:pt x="3649" y="19561"/>
                  <a:pt x="3680" y="19620"/>
                  <a:pt x="3719" y="19674"/>
                </a:cubicBezTo>
                <a:cubicBezTo>
                  <a:pt x="3805" y="19693"/>
                  <a:pt x="3930" y="19712"/>
                  <a:pt x="4100" y="19712"/>
                </a:cubicBezTo>
                <a:lnTo>
                  <a:pt x="4413" y="19712"/>
                </a:lnTo>
                <a:cubicBezTo>
                  <a:pt x="4448" y="19680"/>
                  <a:pt x="4483" y="19645"/>
                  <a:pt x="4520" y="19582"/>
                </a:cubicBezTo>
                <a:lnTo>
                  <a:pt x="4661" y="19345"/>
                </a:lnTo>
                <a:lnTo>
                  <a:pt x="4663" y="19302"/>
                </a:lnTo>
                <a:lnTo>
                  <a:pt x="4674" y="18520"/>
                </a:lnTo>
                <a:lnTo>
                  <a:pt x="4676" y="18225"/>
                </a:lnTo>
                <a:lnTo>
                  <a:pt x="4679" y="18051"/>
                </a:lnTo>
                <a:cubicBezTo>
                  <a:pt x="4687" y="17289"/>
                  <a:pt x="4677" y="17091"/>
                  <a:pt x="4622" y="17091"/>
                </a:cubicBezTo>
                <a:cubicBezTo>
                  <a:pt x="4562" y="17091"/>
                  <a:pt x="4553" y="17237"/>
                  <a:pt x="4553" y="18080"/>
                </a:cubicBezTo>
                <a:cubicBezTo>
                  <a:pt x="4553" y="18248"/>
                  <a:pt x="4549" y="18277"/>
                  <a:pt x="4548" y="18394"/>
                </a:cubicBezTo>
                <a:cubicBezTo>
                  <a:pt x="4547" y="18499"/>
                  <a:pt x="4549" y="18619"/>
                  <a:pt x="4543" y="18708"/>
                </a:cubicBezTo>
                <a:cubicBezTo>
                  <a:pt x="4533" y="18994"/>
                  <a:pt x="4511" y="19160"/>
                  <a:pt x="4443" y="19312"/>
                </a:cubicBezTo>
                <a:cubicBezTo>
                  <a:pt x="4441" y="19318"/>
                  <a:pt x="4439" y="19325"/>
                  <a:pt x="4436" y="19331"/>
                </a:cubicBezTo>
                <a:cubicBezTo>
                  <a:pt x="4416" y="19382"/>
                  <a:pt x="4392" y="19421"/>
                  <a:pt x="4367" y="19456"/>
                </a:cubicBezTo>
                <a:cubicBezTo>
                  <a:pt x="4348" y="19505"/>
                  <a:pt x="4324" y="19533"/>
                  <a:pt x="4297" y="19534"/>
                </a:cubicBezTo>
                <a:cubicBezTo>
                  <a:pt x="4291" y="19540"/>
                  <a:pt x="4285" y="19538"/>
                  <a:pt x="4279" y="19543"/>
                </a:cubicBezTo>
                <a:cubicBezTo>
                  <a:pt x="4260" y="19556"/>
                  <a:pt x="4239" y="19565"/>
                  <a:pt x="4218" y="19572"/>
                </a:cubicBezTo>
                <a:cubicBezTo>
                  <a:pt x="4130" y="19619"/>
                  <a:pt x="4036" y="19627"/>
                  <a:pt x="3931" y="19548"/>
                </a:cubicBezTo>
                <a:cubicBezTo>
                  <a:pt x="3927" y="19545"/>
                  <a:pt x="3925" y="19541"/>
                  <a:pt x="3921" y="19538"/>
                </a:cubicBezTo>
                <a:cubicBezTo>
                  <a:pt x="3916" y="19535"/>
                  <a:pt x="3913" y="19528"/>
                  <a:pt x="3908" y="19524"/>
                </a:cubicBezTo>
                <a:cubicBezTo>
                  <a:pt x="3886" y="19511"/>
                  <a:pt x="3865" y="19501"/>
                  <a:pt x="3829" y="19456"/>
                </a:cubicBezTo>
                <a:cubicBezTo>
                  <a:pt x="3778" y="19393"/>
                  <a:pt x="3759" y="19340"/>
                  <a:pt x="3755" y="19292"/>
                </a:cubicBezTo>
                <a:cubicBezTo>
                  <a:pt x="3661" y="19060"/>
                  <a:pt x="3631" y="18682"/>
                  <a:pt x="3642" y="17950"/>
                </a:cubicBezTo>
                <a:cubicBezTo>
                  <a:pt x="3655" y="17177"/>
                  <a:pt x="3647" y="17091"/>
                  <a:pt x="3578" y="17091"/>
                </a:cubicBezTo>
                <a:close/>
                <a:moveTo>
                  <a:pt x="2242" y="17115"/>
                </a:moveTo>
                <a:cubicBezTo>
                  <a:pt x="2174" y="17133"/>
                  <a:pt x="2139" y="17164"/>
                  <a:pt x="2137" y="17236"/>
                </a:cubicBezTo>
                <a:cubicBezTo>
                  <a:pt x="2135" y="17315"/>
                  <a:pt x="2131" y="17931"/>
                  <a:pt x="2127" y="18602"/>
                </a:cubicBezTo>
                <a:cubicBezTo>
                  <a:pt x="2123" y="19276"/>
                  <a:pt x="2128" y="19563"/>
                  <a:pt x="2145" y="19698"/>
                </a:cubicBezTo>
                <a:cubicBezTo>
                  <a:pt x="2203" y="19789"/>
                  <a:pt x="2256" y="19670"/>
                  <a:pt x="2281" y="19379"/>
                </a:cubicBezTo>
                <a:cubicBezTo>
                  <a:pt x="2281" y="19365"/>
                  <a:pt x="2283" y="19360"/>
                  <a:pt x="2283" y="19345"/>
                </a:cubicBezTo>
                <a:lnTo>
                  <a:pt x="2296" y="18872"/>
                </a:lnTo>
                <a:lnTo>
                  <a:pt x="2598" y="18824"/>
                </a:lnTo>
                <a:cubicBezTo>
                  <a:pt x="2600" y="18823"/>
                  <a:pt x="2601" y="18825"/>
                  <a:pt x="2603" y="18824"/>
                </a:cubicBezTo>
                <a:cubicBezTo>
                  <a:pt x="2631" y="18815"/>
                  <a:pt x="2649" y="18804"/>
                  <a:pt x="2682" y="18795"/>
                </a:cubicBezTo>
                <a:cubicBezTo>
                  <a:pt x="2704" y="18789"/>
                  <a:pt x="2717" y="18790"/>
                  <a:pt x="2736" y="18785"/>
                </a:cubicBezTo>
                <a:cubicBezTo>
                  <a:pt x="2838" y="18760"/>
                  <a:pt x="2959" y="18737"/>
                  <a:pt x="2987" y="18713"/>
                </a:cubicBezTo>
                <a:cubicBezTo>
                  <a:pt x="3086" y="18629"/>
                  <a:pt x="3194" y="18239"/>
                  <a:pt x="3194" y="17969"/>
                </a:cubicBezTo>
                <a:cubicBezTo>
                  <a:pt x="3194" y="17627"/>
                  <a:pt x="3133" y="17403"/>
                  <a:pt x="2997" y="17265"/>
                </a:cubicBezTo>
                <a:cubicBezTo>
                  <a:pt x="2896" y="17229"/>
                  <a:pt x="2736" y="17187"/>
                  <a:pt x="2539" y="17158"/>
                </a:cubicBezTo>
                <a:lnTo>
                  <a:pt x="2242" y="17115"/>
                </a:lnTo>
                <a:close/>
                <a:moveTo>
                  <a:pt x="5582" y="17356"/>
                </a:moveTo>
                <a:cubicBezTo>
                  <a:pt x="5956" y="17356"/>
                  <a:pt x="6136" y="17718"/>
                  <a:pt x="5961" y="18114"/>
                </a:cubicBezTo>
                <a:cubicBezTo>
                  <a:pt x="5825" y="18423"/>
                  <a:pt x="5314" y="18437"/>
                  <a:pt x="5252" y="18134"/>
                </a:cubicBezTo>
                <a:cubicBezTo>
                  <a:pt x="5146" y="17613"/>
                  <a:pt x="5256" y="17356"/>
                  <a:pt x="5582" y="17356"/>
                </a:cubicBezTo>
                <a:close/>
                <a:moveTo>
                  <a:pt x="1418" y="17839"/>
                </a:moveTo>
                <a:cubicBezTo>
                  <a:pt x="1286" y="17827"/>
                  <a:pt x="1122" y="17828"/>
                  <a:pt x="1008" y="17854"/>
                </a:cubicBezTo>
                <a:cubicBezTo>
                  <a:pt x="816" y="17895"/>
                  <a:pt x="706" y="18994"/>
                  <a:pt x="852" y="19389"/>
                </a:cubicBezTo>
                <a:cubicBezTo>
                  <a:pt x="880" y="19463"/>
                  <a:pt x="891" y="19537"/>
                  <a:pt x="893" y="19592"/>
                </a:cubicBezTo>
                <a:cubicBezTo>
                  <a:pt x="1017" y="19769"/>
                  <a:pt x="1388" y="19798"/>
                  <a:pt x="1651" y="19678"/>
                </a:cubicBezTo>
                <a:cubicBezTo>
                  <a:pt x="1680" y="19623"/>
                  <a:pt x="1705" y="19555"/>
                  <a:pt x="1705" y="19490"/>
                </a:cubicBezTo>
                <a:cubicBezTo>
                  <a:pt x="1705" y="19320"/>
                  <a:pt x="1639" y="19272"/>
                  <a:pt x="1595" y="19408"/>
                </a:cubicBezTo>
                <a:cubicBezTo>
                  <a:pt x="1580" y="19452"/>
                  <a:pt x="1541" y="19463"/>
                  <a:pt x="1505" y="19437"/>
                </a:cubicBezTo>
                <a:cubicBezTo>
                  <a:pt x="1464" y="19407"/>
                  <a:pt x="1443" y="19429"/>
                  <a:pt x="1451" y="19500"/>
                </a:cubicBezTo>
                <a:cubicBezTo>
                  <a:pt x="1461" y="19582"/>
                  <a:pt x="1416" y="19614"/>
                  <a:pt x="1290" y="19606"/>
                </a:cubicBezTo>
                <a:cubicBezTo>
                  <a:pt x="1104" y="19594"/>
                  <a:pt x="941" y="19333"/>
                  <a:pt x="967" y="19085"/>
                </a:cubicBezTo>
                <a:cubicBezTo>
                  <a:pt x="982" y="18934"/>
                  <a:pt x="977" y="18934"/>
                  <a:pt x="1441" y="18921"/>
                </a:cubicBezTo>
                <a:cubicBezTo>
                  <a:pt x="1838" y="18909"/>
                  <a:pt x="1860" y="18862"/>
                  <a:pt x="1720" y="18269"/>
                </a:cubicBezTo>
                <a:cubicBezTo>
                  <a:pt x="1701" y="18188"/>
                  <a:pt x="1699" y="18162"/>
                  <a:pt x="1687" y="18100"/>
                </a:cubicBezTo>
                <a:cubicBezTo>
                  <a:pt x="1659" y="18040"/>
                  <a:pt x="1640" y="17980"/>
                  <a:pt x="1651" y="17926"/>
                </a:cubicBezTo>
                <a:cubicBezTo>
                  <a:pt x="1651" y="17925"/>
                  <a:pt x="1651" y="17917"/>
                  <a:pt x="1651" y="17916"/>
                </a:cubicBezTo>
                <a:cubicBezTo>
                  <a:pt x="1654" y="17881"/>
                  <a:pt x="1550" y="17852"/>
                  <a:pt x="1418" y="17839"/>
                </a:cubicBezTo>
                <a:close/>
                <a:moveTo>
                  <a:pt x="5626" y="18587"/>
                </a:moveTo>
                <a:cubicBezTo>
                  <a:pt x="5800" y="18587"/>
                  <a:pt x="5891" y="18595"/>
                  <a:pt x="5938" y="18655"/>
                </a:cubicBezTo>
                <a:cubicBezTo>
                  <a:pt x="5985" y="18715"/>
                  <a:pt x="5989" y="18829"/>
                  <a:pt x="5989" y="19051"/>
                </a:cubicBezTo>
                <a:cubicBezTo>
                  <a:pt x="5989" y="19159"/>
                  <a:pt x="5989" y="19242"/>
                  <a:pt x="5982" y="19307"/>
                </a:cubicBezTo>
                <a:cubicBezTo>
                  <a:pt x="5960" y="19499"/>
                  <a:pt x="5888" y="19529"/>
                  <a:pt x="5646" y="19563"/>
                </a:cubicBezTo>
                <a:cubicBezTo>
                  <a:pt x="5284" y="19613"/>
                  <a:pt x="5177" y="19432"/>
                  <a:pt x="5234" y="18867"/>
                </a:cubicBezTo>
                <a:cubicBezTo>
                  <a:pt x="5240" y="18812"/>
                  <a:pt x="5249" y="18769"/>
                  <a:pt x="5265" y="18732"/>
                </a:cubicBezTo>
                <a:cubicBezTo>
                  <a:pt x="5312" y="18625"/>
                  <a:pt x="5413" y="18587"/>
                  <a:pt x="5626" y="18587"/>
                </a:cubicBezTo>
                <a:close/>
              </a:path>
            </a:pathLst>
          </a:cu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New_Template4">
  <a:themeElements>
    <a:clrScheme name="New_Template4">
      <a:dk1>
        <a:srgbClr val="414141"/>
      </a:dk1>
      <a:lt1>
        <a:srgbClr val="FFFFFF"/>
      </a:lt1>
      <a:dk2>
        <a:srgbClr val="A7A7A7"/>
      </a:dk2>
      <a:lt2>
        <a:srgbClr val="535353"/>
      </a:lt2>
      <a:accent1>
        <a:srgbClr val="738FAF"/>
      </a:accent1>
      <a:accent2>
        <a:srgbClr val="74B6A8"/>
      </a:accent2>
      <a:accent3>
        <a:srgbClr val="A0AA69"/>
      </a:accent3>
      <a:accent4>
        <a:srgbClr val="CBA968"/>
      </a:accent4>
      <a:accent5>
        <a:srgbClr val="D08A7A"/>
      </a:accent5>
      <a:accent6>
        <a:srgbClr val="9E95A9"/>
      </a:accent6>
      <a:hlink>
        <a:srgbClr val="0000FF"/>
      </a:hlink>
      <a:folHlink>
        <a:srgbClr val="FF00FF"/>
      </a:folHlink>
    </a:clrScheme>
    <a:fontScheme name="New_Template4">
      <a:majorFont>
        <a:latin typeface="Helvetica"/>
        <a:ea typeface="Helvetica"/>
        <a:cs typeface="Helvetica"/>
      </a:majorFont>
      <a:minorFont>
        <a:latin typeface="Helvetica Neue"/>
        <a:ea typeface="Helvetica Neue"/>
        <a:cs typeface="Helvetica Neue"/>
      </a:minorFont>
    </a:fontScheme>
    <a:fmtScheme name="New_Template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4141"/>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New_Template4">
  <a:themeElements>
    <a:clrScheme name="New_Template4">
      <a:dk1>
        <a:srgbClr val="000000"/>
      </a:dk1>
      <a:lt1>
        <a:srgbClr val="FFFFFF"/>
      </a:lt1>
      <a:dk2>
        <a:srgbClr val="A7A7A7"/>
      </a:dk2>
      <a:lt2>
        <a:srgbClr val="535353"/>
      </a:lt2>
      <a:accent1>
        <a:srgbClr val="738FAF"/>
      </a:accent1>
      <a:accent2>
        <a:srgbClr val="74B6A8"/>
      </a:accent2>
      <a:accent3>
        <a:srgbClr val="A0AA69"/>
      </a:accent3>
      <a:accent4>
        <a:srgbClr val="CBA968"/>
      </a:accent4>
      <a:accent5>
        <a:srgbClr val="D08A7A"/>
      </a:accent5>
      <a:accent6>
        <a:srgbClr val="9E95A9"/>
      </a:accent6>
      <a:hlink>
        <a:srgbClr val="0000FF"/>
      </a:hlink>
      <a:folHlink>
        <a:srgbClr val="FF00FF"/>
      </a:folHlink>
    </a:clrScheme>
    <a:fontScheme name="New_Template4">
      <a:majorFont>
        <a:latin typeface="Helvetica"/>
        <a:ea typeface="Helvetica"/>
        <a:cs typeface="Helvetica"/>
      </a:majorFont>
      <a:minorFont>
        <a:latin typeface="Helvetica Neue"/>
        <a:ea typeface="Helvetica Neue"/>
        <a:cs typeface="Helvetica Neue"/>
      </a:minorFont>
    </a:fontScheme>
    <a:fmtScheme name="New_Template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4141"/>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414141"/>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4BE17A869B8CF43A7F87FBA63788960" ma:contentTypeVersion="6" ma:contentTypeDescription="Creare un nuovo documento." ma:contentTypeScope="" ma:versionID="d1658cb579a90f06e7a87b478a340b3d">
  <xsd:schema xmlns:xsd="http://www.w3.org/2001/XMLSchema" xmlns:xs="http://www.w3.org/2001/XMLSchema" xmlns:p="http://schemas.microsoft.com/office/2006/metadata/properties" xmlns:ns2="77922c21-7db1-4d1a-adc2-258b12ed888e" targetNamespace="http://schemas.microsoft.com/office/2006/metadata/properties" ma:root="true" ma:fieldsID="9d90b374c588bf43bd36bbb7a43a836d" ns2:_="">
    <xsd:import namespace="77922c21-7db1-4d1a-adc2-258b12ed888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922c21-7db1-4d1a-adc2-258b12ed88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B67D06-FE0B-49B9-A12E-C228ED878CD4}"/>
</file>

<file path=customXml/itemProps2.xml><?xml version="1.0" encoding="utf-8"?>
<ds:datastoreItem xmlns:ds="http://schemas.openxmlformats.org/officeDocument/2006/customXml" ds:itemID="{F2148627-F415-4F96-923F-CC0CFF2975C7}"/>
</file>

<file path=customXml/itemProps3.xml><?xml version="1.0" encoding="utf-8"?>
<ds:datastoreItem xmlns:ds="http://schemas.openxmlformats.org/officeDocument/2006/customXml" ds:itemID="{8D0AAE8B-30E2-46EC-892A-4E53E55684A7}"/>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0x01010024BE17A869B8CF43A7F87FBA63788960</vt:lpwstr>
  </property>
</Properties>
</file>